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9" r:id="rId1"/>
  </p:sldMasterIdLst>
  <p:notesMasterIdLst>
    <p:notesMasterId r:id="rId12"/>
  </p:notesMasterIdLst>
  <p:sldIdLst>
    <p:sldId id="257" r:id="rId2"/>
    <p:sldId id="277" r:id="rId3"/>
    <p:sldId id="278" r:id="rId4"/>
    <p:sldId id="283" r:id="rId5"/>
    <p:sldId id="284" r:id="rId6"/>
    <p:sldId id="280" r:id="rId7"/>
    <p:sldId id="282" r:id="rId8"/>
    <p:sldId id="281" r:id="rId9"/>
    <p:sldId id="285" r:id="rId10"/>
    <p:sldId id="28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אצתנעמי" initials="א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>
      <p:cViewPr varScale="1">
        <p:scale>
          <a:sx n="73" d="100"/>
          <a:sy n="73" d="100"/>
        </p:scale>
        <p:origin x="132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BCCE36-8476-41CA-B7BA-D368505D9208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B0D03DF4-40DD-44B3-AE5D-81D58C4212FD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dirty="0"/>
            <a:t>הכרה:  </a:t>
          </a:r>
          <a:r>
            <a:rPr lang="he-IL" sz="1800" b="0" dirty="0"/>
            <a:t>תגובה לגירוי חיצוני </a:t>
          </a:r>
          <a:endParaRPr lang="he-IL" sz="1800" dirty="0"/>
        </a:p>
      </dgm:t>
    </dgm:pt>
    <dgm:pt modelId="{3FFBC84F-ED3A-4B21-9E45-61D35D5A1079}" type="parTrans" cxnId="{EB22B539-1EB6-43DD-9937-8B3172E6DEE8}">
      <dgm:prSet/>
      <dgm:spPr/>
      <dgm:t>
        <a:bodyPr/>
        <a:lstStyle/>
        <a:p>
          <a:pPr algn="ctr" rtl="1"/>
          <a:endParaRPr lang="he-IL" sz="1800"/>
        </a:p>
      </dgm:t>
    </dgm:pt>
    <dgm:pt modelId="{4BE92BDA-3946-4CEE-87DA-F85432F060AA}" type="sibTrans" cxnId="{EB22B539-1EB6-43DD-9937-8B3172E6DEE8}">
      <dgm:prSet/>
      <dgm:spPr/>
      <dgm:t>
        <a:bodyPr/>
        <a:lstStyle/>
        <a:p>
          <a:pPr algn="ctr" rtl="1"/>
          <a:endParaRPr lang="he-IL" sz="1800"/>
        </a:p>
      </dgm:t>
    </dgm:pt>
    <dgm:pt modelId="{E4FDB08D-AF7E-450D-917D-24DCC91B6456}" type="pres">
      <dgm:prSet presAssocID="{77BCCE36-8476-41CA-B7BA-D368505D9208}" presName="linear" presStyleCnt="0">
        <dgm:presLayoutVars>
          <dgm:animLvl val="lvl"/>
          <dgm:resizeHandles val="exact"/>
        </dgm:presLayoutVars>
      </dgm:prSet>
      <dgm:spPr/>
    </dgm:pt>
    <dgm:pt modelId="{C7F0D196-74B0-41D6-ADD4-C95D9042E1E3}" type="pres">
      <dgm:prSet presAssocID="{B0D03DF4-40DD-44B3-AE5D-81D58C4212FD}" presName="parentText" presStyleLbl="node1" presStyleIdx="0" presStyleCnt="1" custLinFactNeighborY="-16401">
        <dgm:presLayoutVars>
          <dgm:chMax val="0"/>
          <dgm:bulletEnabled val="1"/>
        </dgm:presLayoutVars>
      </dgm:prSet>
      <dgm:spPr/>
    </dgm:pt>
  </dgm:ptLst>
  <dgm:cxnLst>
    <dgm:cxn modelId="{529BA416-FBDF-43EB-9C8E-8CEBD5A0D373}" type="presOf" srcId="{B0D03DF4-40DD-44B3-AE5D-81D58C4212FD}" destId="{C7F0D196-74B0-41D6-ADD4-C95D9042E1E3}" srcOrd="0" destOrd="0" presId="urn:microsoft.com/office/officeart/2005/8/layout/vList2"/>
    <dgm:cxn modelId="{42E70F1B-D6B0-4DCD-BB03-37BF2A79709E}" type="presOf" srcId="{77BCCE36-8476-41CA-B7BA-D368505D9208}" destId="{E4FDB08D-AF7E-450D-917D-24DCC91B6456}" srcOrd="0" destOrd="0" presId="urn:microsoft.com/office/officeart/2005/8/layout/vList2"/>
    <dgm:cxn modelId="{EB22B539-1EB6-43DD-9937-8B3172E6DEE8}" srcId="{77BCCE36-8476-41CA-B7BA-D368505D9208}" destId="{B0D03DF4-40DD-44B3-AE5D-81D58C4212FD}" srcOrd="0" destOrd="0" parTransId="{3FFBC84F-ED3A-4B21-9E45-61D35D5A1079}" sibTransId="{4BE92BDA-3946-4CEE-87DA-F85432F060AA}"/>
    <dgm:cxn modelId="{05F0C60E-E347-4AEA-962B-352542D464EF}" type="presParOf" srcId="{E4FDB08D-AF7E-450D-917D-24DCC91B6456}" destId="{C7F0D196-74B0-41D6-ADD4-C95D9042E1E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B96D19A-E155-4A47-A651-7132278D0873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370011BF-2D16-43D7-9D7D-051C048D21DC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he-IL" sz="1800" b="0" dirty="0"/>
            <a:t>מחסור חמור של נוזלים</a:t>
          </a:r>
          <a:endParaRPr lang="en-US" sz="1800" b="0" dirty="0"/>
        </a:p>
      </dgm:t>
    </dgm:pt>
    <dgm:pt modelId="{5391A2C9-AFAC-42DF-A10F-67E2B7F3910C}" type="parTrans" cxnId="{E65F8ABC-55A5-4E02-8C25-6A310008BDF8}">
      <dgm:prSet/>
      <dgm:spPr/>
      <dgm:t>
        <a:bodyPr/>
        <a:lstStyle/>
        <a:p>
          <a:pPr rtl="1"/>
          <a:endParaRPr lang="he-IL" sz="1800"/>
        </a:p>
      </dgm:t>
    </dgm:pt>
    <dgm:pt modelId="{B9194374-2447-469C-A992-138E4297E04C}" type="sibTrans" cxnId="{E65F8ABC-55A5-4E02-8C25-6A310008BDF8}">
      <dgm:prSet/>
      <dgm:spPr/>
      <dgm:t>
        <a:bodyPr/>
        <a:lstStyle/>
        <a:p>
          <a:pPr rtl="1"/>
          <a:endParaRPr lang="he-IL" sz="1800"/>
        </a:p>
      </dgm:t>
    </dgm:pt>
    <dgm:pt modelId="{11EEACF5-7440-4E6F-B720-27F944737ECC}" type="pres">
      <dgm:prSet presAssocID="{0B96D19A-E155-4A47-A651-7132278D0873}" presName="linear" presStyleCnt="0">
        <dgm:presLayoutVars>
          <dgm:animLvl val="lvl"/>
          <dgm:resizeHandles val="exact"/>
        </dgm:presLayoutVars>
      </dgm:prSet>
      <dgm:spPr/>
    </dgm:pt>
    <dgm:pt modelId="{336FBDAF-72D6-4E89-B3F1-37F76266A1BB}" type="pres">
      <dgm:prSet presAssocID="{370011BF-2D16-43D7-9D7D-051C048D21DC}" presName="parentText" presStyleLbl="node1" presStyleIdx="0" presStyleCnt="1" custLinFactY="-100000" custLinFactNeighborX="-10820" custLinFactNeighborY="-155679">
        <dgm:presLayoutVars>
          <dgm:chMax val="0"/>
          <dgm:bulletEnabled val="1"/>
        </dgm:presLayoutVars>
      </dgm:prSet>
      <dgm:spPr/>
    </dgm:pt>
  </dgm:ptLst>
  <dgm:cxnLst>
    <dgm:cxn modelId="{E65F8ABC-55A5-4E02-8C25-6A310008BDF8}" srcId="{0B96D19A-E155-4A47-A651-7132278D0873}" destId="{370011BF-2D16-43D7-9D7D-051C048D21DC}" srcOrd="0" destOrd="0" parTransId="{5391A2C9-AFAC-42DF-A10F-67E2B7F3910C}" sibTransId="{B9194374-2447-469C-A992-138E4297E04C}"/>
    <dgm:cxn modelId="{97D811CC-F8AF-4AD8-9510-2A15F8BDAF66}" type="presOf" srcId="{370011BF-2D16-43D7-9D7D-051C048D21DC}" destId="{336FBDAF-72D6-4E89-B3F1-37F76266A1BB}" srcOrd="0" destOrd="0" presId="urn:microsoft.com/office/officeart/2005/8/layout/vList2"/>
    <dgm:cxn modelId="{3F4493D7-D60D-4327-8C7C-FB251AADD4B5}" type="presOf" srcId="{0B96D19A-E155-4A47-A651-7132278D0873}" destId="{11EEACF5-7440-4E6F-B720-27F944737ECC}" srcOrd="0" destOrd="0" presId="urn:microsoft.com/office/officeart/2005/8/layout/vList2"/>
    <dgm:cxn modelId="{B4240D3D-E98F-415C-8C08-15D9375C0DC0}" type="presParOf" srcId="{11EEACF5-7440-4E6F-B720-27F944737ECC}" destId="{336FBDAF-72D6-4E89-B3F1-37F76266A1B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A4EFF30-B1E8-4B2B-ADC9-B89C080FFF66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7CE84FC0-3B23-4EB4-BF51-000197208A2A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b="0" dirty="0"/>
            <a:t>ירידה משמעותית ברמת החמצן בדם</a:t>
          </a:r>
          <a:endParaRPr lang="en-US" sz="1800" b="0" dirty="0"/>
        </a:p>
      </dgm:t>
    </dgm:pt>
    <dgm:pt modelId="{AAF41660-EA01-4AF8-BC09-AB8AA04A120E}" type="parTrans" cxnId="{9AA17AA6-0432-4B7A-A354-20B603D5988A}">
      <dgm:prSet/>
      <dgm:spPr/>
      <dgm:t>
        <a:bodyPr/>
        <a:lstStyle/>
        <a:p>
          <a:pPr algn="ctr" rtl="1"/>
          <a:endParaRPr lang="he-IL" sz="1800"/>
        </a:p>
      </dgm:t>
    </dgm:pt>
    <dgm:pt modelId="{13C8F4FA-9953-4984-B0D1-AF05065A8299}" type="sibTrans" cxnId="{9AA17AA6-0432-4B7A-A354-20B603D5988A}">
      <dgm:prSet/>
      <dgm:spPr/>
      <dgm:t>
        <a:bodyPr/>
        <a:lstStyle/>
        <a:p>
          <a:pPr algn="ctr" rtl="1"/>
          <a:endParaRPr lang="he-IL" sz="1800"/>
        </a:p>
      </dgm:t>
    </dgm:pt>
    <dgm:pt modelId="{BAC5A9BB-4431-4AAA-ABB8-6D1D6212EA87}" type="pres">
      <dgm:prSet presAssocID="{2A4EFF30-B1E8-4B2B-ADC9-B89C080FFF66}" presName="linear" presStyleCnt="0">
        <dgm:presLayoutVars>
          <dgm:animLvl val="lvl"/>
          <dgm:resizeHandles val="exact"/>
        </dgm:presLayoutVars>
      </dgm:prSet>
      <dgm:spPr/>
    </dgm:pt>
    <dgm:pt modelId="{0BA2398B-AE61-4C8B-9659-95BF7ABC275E}" type="pres">
      <dgm:prSet presAssocID="{7CE84FC0-3B23-4EB4-BF51-000197208A2A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67821154-C202-4ED0-966C-75A7B1DF7C65}" type="presOf" srcId="{2A4EFF30-B1E8-4B2B-ADC9-B89C080FFF66}" destId="{BAC5A9BB-4431-4AAA-ABB8-6D1D6212EA87}" srcOrd="0" destOrd="0" presId="urn:microsoft.com/office/officeart/2005/8/layout/vList2"/>
    <dgm:cxn modelId="{9AA17AA6-0432-4B7A-A354-20B603D5988A}" srcId="{2A4EFF30-B1E8-4B2B-ADC9-B89C080FFF66}" destId="{7CE84FC0-3B23-4EB4-BF51-000197208A2A}" srcOrd="0" destOrd="0" parTransId="{AAF41660-EA01-4AF8-BC09-AB8AA04A120E}" sibTransId="{13C8F4FA-9953-4984-B0D1-AF05065A8299}"/>
    <dgm:cxn modelId="{32E739F7-0045-4D07-ACA7-D7871224BA24}" type="presOf" srcId="{7CE84FC0-3B23-4EB4-BF51-000197208A2A}" destId="{0BA2398B-AE61-4C8B-9659-95BF7ABC275E}" srcOrd="0" destOrd="0" presId="urn:microsoft.com/office/officeart/2005/8/layout/vList2"/>
    <dgm:cxn modelId="{16EC5CCA-7125-4633-8E81-372822D526E9}" type="presParOf" srcId="{BAC5A9BB-4431-4AAA-ABB8-6D1D6212EA87}" destId="{0BA2398B-AE61-4C8B-9659-95BF7ABC275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8139532-9712-44DF-B1B4-2FD079AEA543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4613D0A9-0C5E-48C3-8ABA-CF0332AC9AEA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dirty="0"/>
            <a:t>טמפרטורת קיצון (חום או קור)</a:t>
          </a:r>
          <a:endParaRPr lang="en-US" sz="1800" b="0" dirty="0"/>
        </a:p>
      </dgm:t>
    </dgm:pt>
    <dgm:pt modelId="{825C5B80-FBEB-4198-9297-4836FF3E6C7B}" type="parTrans" cxnId="{424E2451-0F7B-453B-95DC-1FC2580F3E24}">
      <dgm:prSet/>
      <dgm:spPr/>
      <dgm:t>
        <a:bodyPr/>
        <a:lstStyle/>
        <a:p>
          <a:pPr algn="ctr" rtl="1"/>
          <a:endParaRPr lang="he-IL" sz="1800"/>
        </a:p>
      </dgm:t>
    </dgm:pt>
    <dgm:pt modelId="{5F531E96-5F6D-47FF-93A5-242E46386850}" type="sibTrans" cxnId="{424E2451-0F7B-453B-95DC-1FC2580F3E24}">
      <dgm:prSet/>
      <dgm:spPr/>
      <dgm:t>
        <a:bodyPr/>
        <a:lstStyle/>
        <a:p>
          <a:pPr algn="ctr" rtl="1"/>
          <a:endParaRPr lang="he-IL" sz="1800"/>
        </a:p>
      </dgm:t>
    </dgm:pt>
    <dgm:pt modelId="{F434CADC-5EB0-4319-BE78-CB6D5D41969F}" type="pres">
      <dgm:prSet presAssocID="{C8139532-9712-44DF-B1B4-2FD079AEA543}" presName="linear" presStyleCnt="0">
        <dgm:presLayoutVars>
          <dgm:animLvl val="lvl"/>
          <dgm:resizeHandles val="exact"/>
        </dgm:presLayoutVars>
      </dgm:prSet>
      <dgm:spPr/>
    </dgm:pt>
    <dgm:pt modelId="{8BFF534A-83B3-485B-9994-3C34891F3917}" type="pres">
      <dgm:prSet presAssocID="{4613D0A9-0C5E-48C3-8ABA-CF0332AC9AEA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424E2451-0F7B-453B-95DC-1FC2580F3E24}" srcId="{C8139532-9712-44DF-B1B4-2FD079AEA543}" destId="{4613D0A9-0C5E-48C3-8ABA-CF0332AC9AEA}" srcOrd="0" destOrd="0" parTransId="{825C5B80-FBEB-4198-9297-4836FF3E6C7B}" sibTransId="{5F531E96-5F6D-47FF-93A5-242E46386850}"/>
    <dgm:cxn modelId="{69137F9E-2CD4-4245-A0C5-83C31362CF87}" type="presOf" srcId="{4613D0A9-0C5E-48C3-8ABA-CF0332AC9AEA}" destId="{8BFF534A-83B3-485B-9994-3C34891F3917}" srcOrd="0" destOrd="0" presId="urn:microsoft.com/office/officeart/2005/8/layout/vList2"/>
    <dgm:cxn modelId="{8FBC2DE5-1775-4A8F-B15C-DE8CE23E4D5F}" type="presOf" srcId="{C8139532-9712-44DF-B1B4-2FD079AEA543}" destId="{F434CADC-5EB0-4319-BE78-CB6D5D41969F}" srcOrd="0" destOrd="0" presId="urn:microsoft.com/office/officeart/2005/8/layout/vList2"/>
    <dgm:cxn modelId="{C4A8BA94-A4CE-4A0F-A5AF-CD4222B0AA1A}" type="presParOf" srcId="{F434CADC-5EB0-4319-BE78-CB6D5D41969F}" destId="{8BFF534A-83B3-485B-9994-3C34891F391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A4EFF30-B1E8-4B2B-ADC9-B89C080FFF66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7CE84FC0-3B23-4EB4-BF51-000197208A2A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dirty="0"/>
            <a:t>הפרעות אלקטרוליטיות (אפילו כתוצאה משתיה מופרזת של מים)</a:t>
          </a:r>
          <a:endParaRPr lang="en-US" sz="1800" b="0" dirty="0"/>
        </a:p>
      </dgm:t>
    </dgm:pt>
    <dgm:pt modelId="{AAF41660-EA01-4AF8-BC09-AB8AA04A120E}" type="parTrans" cxnId="{9AA17AA6-0432-4B7A-A354-20B603D5988A}">
      <dgm:prSet/>
      <dgm:spPr/>
      <dgm:t>
        <a:bodyPr/>
        <a:lstStyle/>
        <a:p>
          <a:pPr algn="ctr" rtl="1"/>
          <a:endParaRPr lang="he-IL" sz="1800"/>
        </a:p>
      </dgm:t>
    </dgm:pt>
    <dgm:pt modelId="{13C8F4FA-9953-4984-B0D1-AF05065A8299}" type="sibTrans" cxnId="{9AA17AA6-0432-4B7A-A354-20B603D5988A}">
      <dgm:prSet/>
      <dgm:spPr/>
      <dgm:t>
        <a:bodyPr/>
        <a:lstStyle/>
        <a:p>
          <a:pPr algn="ctr" rtl="1"/>
          <a:endParaRPr lang="he-IL" sz="1800"/>
        </a:p>
      </dgm:t>
    </dgm:pt>
    <dgm:pt modelId="{BAC5A9BB-4431-4AAA-ABB8-6D1D6212EA87}" type="pres">
      <dgm:prSet presAssocID="{2A4EFF30-B1E8-4B2B-ADC9-B89C080FFF66}" presName="linear" presStyleCnt="0">
        <dgm:presLayoutVars>
          <dgm:animLvl val="lvl"/>
          <dgm:resizeHandles val="exact"/>
        </dgm:presLayoutVars>
      </dgm:prSet>
      <dgm:spPr/>
    </dgm:pt>
    <dgm:pt modelId="{0BA2398B-AE61-4C8B-9659-95BF7ABC275E}" type="pres">
      <dgm:prSet presAssocID="{7CE84FC0-3B23-4EB4-BF51-000197208A2A}" presName="parentText" presStyleLbl="node1" presStyleIdx="0" presStyleCnt="1" custLinFactNeighborX="-3704" custLinFactNeighborY="-1353">
        <dgm:presLayoutVars>
          <dgm:chMax val="0"/>
          <dgm:bulletEnabled val="1"/>
        </dgm:presLayoutVars>
      </dgm:prSet>
      <dgm:spPr/>
    </dgm:pt>
  </dgm:ptLst>
  <dgm:cxnLst>
    <dgm:cxn modelId="{67821154-C202-4ED0-966C-75A7B1DF7C65}" type="presOf" srcId="{2A4EFF30-B1E8-4B2B-ADC9-B89C080FFF66}" destId="{BAC5A9BB-4431-4AAA-ABB8-6D1D6212EA87}" srcOrd="0" destOrd="0" presId="urn:microsoft.com/office/officeart/2005/8/layout/vList2"/>
    <dgm:cxn modelId="{9AA17AA6-0432-4B7A-A354-20B603D5988A}" srcId="{2A4EFF30-B1E8-4B2B-ADC9-B89C080FFF66}" destId="{7CE84FC0-3B23-4EB4-BF51-000197208A2A}" srcOrd="0" destOrd="0" parTransId="{AAF41660-EA01-4AF8-BC09-AB8AA04A120E}" sibTransId="{13C8F4FA-9953-4984-B0D1-AF05065A8299}"/>
    <dgm:cxn modelId="{32E739F7-0045-4D07-ACA7-D7871224BA24}" type="presOf" srcId="{7CE84FC0-3B23-4EB4-BF51-000197208A2A}" destId="{0BA2398B-AE61-4C8B-9659-95BF7ABC275E}" srcOrd="0" destOrd="0" presId="urn:microsoft.com/office/officeart/2005/8/layout/vList2"/>
    <dgm:cxn modelId="{16EC5CCA-7125-4633-8E81-372822D526E9}" type="presParOf" srcId="{BAC5A9BB-4431-4AAA-ABB8-6D1D6212EA87}" destId="{0BA2398B-AE61-4C8B-9659-95BF7ABC275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92FBACA-1685-47E2-AD1A-DAA10F548245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CAAEA2BB-4D6B-4718-ABDC-9D50A6625B05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dirty="0"/>
            <a:t>חבלות ראש וחבלות צוואר</a:t>
          </a:r>
          <a:endParaRPr lang="en-US" sz="1800" b="0" dirty="0"/>
        </a:p>
      </dgm:t>
    </dgm:pt>
    <dgm:pt modelId="{CC4C84CA-43A1-4927-88CC-67F03DCD64DE}" type="parTrans" cxnId="{15B0778E-D5F7-466B-AC3B-DCC41D43B8C4}">
      <dgm:prSet/>
      <dgm:spPr/>
      <dgm:t>
        <a:bodyPr/>
        <a:lstStyle/>
        <a:p>
          <a:pPr rtl="1"/>
          <a:endParaRPr lang="he-IL" sz="1800"/>
        </a:p>
      </dgm:t>
    </dgm:pt>
    <dgm:pt modelId="{12F33443-9113-425F-9F78-5D888744EEBC}" type="sibTrans" cxnId="{15B0778E-D5F7-466B-AC3B-DCC41D43B8C4}">
      <dgm:prSet/>
      <dgm:spPr/>
      <dgm:t>
        <a:bodyPr/>
        <a:lstStyle/>
        <a:p>
          <a:pPr rtl="1"/>
          <a:endParaRPr lang="he-IL" sz="1800"/>
        </a:p>
      </dgm:t>
    </dgm:pt>
    <dgm:pt modelId="{B350F9C7-B60A-4B0B-BD3B-7C7A4AD75DE8}" type="pres">
      <dgm:prSet presAssocID="{392FBACA-1685-47E2-AD1A-DAA10F548245}" presName="linear" presStyleCnt="0">
        <dgm:presLayoutVars>
          <dgm:animLvl val="lvl"/>
          <dgm:resizeHandles val="exact"/>
        </dgm:presLayoutVars>
      </dgm:prSet>
      <dgm:spPr/>
    </dgm:pt>
    <dgm:pt modelId="{C1FB3BE7-49E5-421F-844F-188964FC4993}" type="pres">
      <dgm:prSet presAssocID="{CAAEA2BB-4D6B-4718-ABDC-9D50A6625B05}" presName="parentText" presStyleLbl="node1" presStyleIdx="0" presStyleCnt="1" custLinFactNeighborX="-4166" custLinFactNeighborY="-64981">
        <dgm:presLayoutVars>
          <dgm:chMax val="0"/>
          <dgm:bulletEnabled val="1"/>
        </dgm:presLayoutVars>
      </dgm:prSet>
      <dgm:spPr/>
    </dgm:pt>
  </dgm:ptLst>
  <dgm:cxnLst>
    <dgm:cxn modelId="{9498C70B-C033-4F70-9E7A-25B472E5372A}" type="presOf" srcId="{392FBACA-1685-47E2-AD1A-DAA10F548245}" destId="{B350F9C7-B60A-4B0B-BD3B-7C7A4AD75DE8}" srcOrd="0" destOrd="0" presId="urn:microsoft.com/office/officeart/2005/8/layout/vList2"/>
    <dgm:cxn modelId="{15B0778E-D5F7-466B-AC3B-DCC41D43B8C4}" srcId="{392FBACA-1685-47E2-AD1A-DAA10F548245}" destId="{CAAEA2BB-4D6B-4718-ABDC-9D50A6625B05}" srcOrd="0" destOrd="0" parTransId="{CC4C84CA-43A1-4927-88CC-67F03DCD64DE}" sibTransId="{12F33443-9113-425F-9F78-5D888744EEBC}"/>
    <dgm:cxn modelId="{6CA9DC8F-D82C-4C38-A3FF-F4BEEE537DC8}" type="presOf" srcId="{CAAEA2BB-4D6B-4718-ABDC-9D50A6625B05}" destId="{C1FB3BE7-49E5-421F-844F-188964FC4993}" srcOrd="0" destOrd="0" presId="urn:microsoft.com/office/officeart/2005/8/layout/vList2"/>
    <dgm:cxn modelId="{BA42E04B-8FCD-49D5-8FE1-D56D660164DE}" type="presParOf" srcId="{B350F9C7-B60A-4B0B-BD3B-7C7A4AD75DE8}" destId="{C1FB3BE7-49E5-421F-844F-188964FC499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0B96D19A-E155-4A47-A651-7132278D0873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370011BF-2D16-43D7-9D7D-051C048D21DC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dirty="0"/>
            <a:t>מצבים נפשיים קיצוניים (קטטוניה, דיסוציאציה)</a:t>
          </a:r>
          <a:endParaRPr lang="en-US" sz="1800" b="0" dirty="0"/>
        </a:p>
      </dgm:t>
    </dgm:pt>
    <dgm:pt modelId="{5391A2C9-AFAC-42DF-A10F-67E2B7F3910C}" type="parTrans" cxnId="{E65F8ABC-55A5-4E02-8C25-6A310008BDF8}">
      <dgm:prSet/>
      <dgm:spPr/>
      <dgm:t>
        <a:bodyPr/>
        <a:lstStyle/>
        <a:p>
          <a:pPr algn="ctr" rtl="1"/>
          <a:endParaRPr lang="he-IL" sz="1800"/>
        </a:p>
      </dgm:t>
    </dgm:pt>
    <dgm:pt modelId="{B9194374-2447-469C-A992-138E4297E04C}" type="sibTrans" cxnId="{E65F8ABC-55A5-4E02-8C25-6A310008BDF8}">
      <dgm:prSet/>
      <dgm:spPr/>
      <dgm:t>
        <a:bodyPr/>
        <a:lstStyle/>
        <a:p>
          <a:pPr algn="ctr" rtl="1"/>
          <a:endParaRPr lang="he-IL" sz="1800"/>
        </a:p>
      </dgm:t>
    </dgm:pt>
    <dgm:pt modelId="{11EEACF5-7440-4E6F-B720-27F944737ECC}" type="pres">
      <dgm:prSet presAssocID="{0B96D19A-E155-4A47-A651-7132278D0873}" presName="linear" presStyleCnt="0">
        <dgm:presLayoutVars>
          <dgm:animLvl val="lvl"/>
          <dgm:resizeHandles val="exact"/>
        </dgm:presLayoutVars>
      </dgm:prSet>
      <dgm:spPr/>
    </dgm:pt>
    <dgm:pt modelId="{336FBDAF-72D6-4E89-B3F1-37F76266A1BB}" type="pres">
      <dgm:prSet presAssocID="{370011BF-2D16-43D7-9D7D-051C048D21DC}" presName="parentText" presStyleLbl="node1" presStyleIdx="0" presStyleCnt="1" custLinFactY="-100000" custLinFactNeighborX="-10820" custLinFactNeighborY="-155679">
        <dgm:presLayoutVars>
          <dgm:chMax val="0"/>
          <dgm:bulletEnabled val="1"/>
        </dgm:presLayoutVars>
      </dgm:prSet>
      <dgm:spPr/>
    </dgm:pt>
  </dgm:ptLst>
  <dgm:cxnLst>
    <dgm:cxn modelId="{E65F8ABC-55A5-4E02-8C25-6A310008BDF8}" srcId="{0B96D19A-E155-4A47-A651-7132278D0873}" destId="{370011BF-2D16-43D7-9D7D-051C048D21DC}" srcOrd="0" destOrd="0" parTransId="{5391A2C9-AFAC-42DF-A10F-67E2B7F3910C}" sibTransId="{B9194374-2447-469C-A992-138E4297E04C}"/>
    <dgm:cxn modelId="{97D811CC-F8AF-4AD8-9510-2A15F8BDAF66}" type="presOf" srcId="{370011BF-2D16-43D7-9D7D-051C048D21DC}" destId="{336FBDAF-72D6-4E89-B3F1-37F76266A1BB}" srcOrd="0" destOrd="0" presId="urn:microsoft.com/office/officeart/2005/8/layout/vList2"/>
    <dgm:cxn modelId="{3F4493D7-D60D-4327-8C7C-FB251AADD4B5}" type="presOf" srcId="{0B96D19A-E155-4A47-A651-7132278D0873}" destId="{11EEACF5-7440-4E6F-B720-27F944737ECC}" srcOrd="0" destOrd="0" presId="urn:microsoft.com/office/officeart/2005/8/layout/vList2"/>
    <dgm:cxn modelId="{B4240D3D-E98F-415C-8C08-15D9375C0DC0}" type="presParOf" srcId="{11EEACF5-7440-4E6F-B720-27F944737ECC}" destId="{336FBDAF-72D6-4E89-B3F1-37F76266A1B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C720963B-CBAF-4554-AFB2-F160C94403C3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4C2225D6-3F55-45D3-9CDD-1EF097273D82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b="0" dirty="0"/>
            <a:t>שוכב ללא תזוזה או מפרכס</a:t>
          </a:r>
          <a:endParaRPr lang="en-US" sz="1800" b="0" dirty="0"/>
        </a:p>
      </dgm:t>
    </dgm:pt>
    <dgm:pt modelId="{C118B5DA-D1CE-48FD-8971-279139405CC1}" type="parTrans" cxnId="{BCE49A29-A092-46E0-ADF7-072154EBC723}">
      <dgm:prSet/>
      <dgm:spPr/>
      <dgm:t>
        <a:bodyPr/>
        <a:lstStyle/>
        <a:p>
          <a:pPr rtl="1"/>
          <a:endParaRPr lang="he-IL" sz="1800"/>
        </a:p>
      </dgm:t>
    </dgm:pt>
    <dgm:pt modelId="{B7DEEBD7-DEAA-4C6C-BDEC-06AA5B280FEE}" type="sibTrans" cxnId="{BCE49A29-A092-46E0-ADF7-072154EBC723}">
      <dgm:prSet/>
      <dgm:spPr/>
      <dgm:t>
        <a:bodyPr/>
        <a:lstStyle/>
        <a:p>
          <a:pPr rtl="1"/>
          <a:endParaRPr lang="he-IL" sz="1800"/>
        </a:p>
      </dgm:t>
    </dgm:pt>
    <dgm:pt modelId="{CECA78E8-EE64-4EC4-AD67-FBFF3DAFC547}" type="pres">
      <dgm:prSet presAssocID="{C720963B-CBAF-4554-AFB2-F160C94403C3}" presName="linear" presStyleCnt="0">
        <dgm:presLayoutVars>
          <dgm:animLvl val="lvl"/>
          <dgm:resizeHandles val="exact"/>
        </dgm:presLayoutVars>
      </dgm:prSet>
      <dgm:spPr/>
    </dgm:pt>
    <dgm:pt modelId="{0A238372-5848-4AF1-BFD6-DC5487B3512E}" type="pres">
      <dgm:prSet presAssocID="{4C2225D6-3F55-45D3-9CDD-1EF097273D82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807ED923-EF22-4B66-B9C7-2FFEFDA3A2A9}" type="presOf" srcId="{4C2225D6-3F55-45D3-9CDD-1EF097273D82}" destId="{0A238372-5848-4AF1-BFD6-DC5487B3512E}" srcOrd="0" destOrd="0" presId="urn:microsoft.com/office/officeart/2005/8/layout/vList2"/>
    <dgm:cxn modelId="{BCE49A29-A092-46E0-ADF7-072154EBC723}" srcId="{C720963B-CBAF-4554-AFB2-F160C94403C3}" destId="{4C2225D6-3F55-45D3-9CDD-1EF097273D82}" srcOrd="0" destOrd="0" parTransId="{C118B5DA-D1CE-48FD-8971-279139405CC1}" sibTransId="{B7DEEBD7-DEAA-4C6C-BDEC-06AA5B280FEE}"/>
    <dgm:cxn modelId="{7EF81666-0E43-4A55-923A-C1C0F68F7A8D}" type="presOf" srcId="{C720963B-CBAF-4554-AFB2-F160C94403C3}" destId="{CECA78E8-EE64-4EC4-AD67-FBFF3DAFC547}" srcOrd="0" destOrd="0" presId="urn:microsoft.com/office/officeart/2005/8/layout/vList2"/>
    <dgm:cxn modelId="{D2E4A2EE-525A-4164-8C59-61C0AC3A4C09}" type="presParOf" srcId="{CECA78E8-EE64-4EC4-AD67-FBFF3DAFC547}" destId="{0A238372-5848-4AF1-BFD6-DC5487B3512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962DF5D9-51A8-4EF0-85B0-081FAB41C781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5926E00F-7C1D-4168-8891-E0684FDE458F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b="0" dirty="0"/>
            <a:t>אינו מגיב לקול ולכאב</a:t>
          </a:r>
          <a:endParaRPr lang="en-US" sz="1800" b="0" dirty="0"/>
        </a:p>
      </dgm:t>
    </dgm:pt>
    <dgm:pt modelId="{58F9C55C-77BC-4318-8449-65FC119BEDBA}" type="parTrans" cxnId="{B1D95A9E-DF5F-4625-ADCE-BEB67E65CBA5}">
      <dgm:prSet/>
      <dgm:spPr/>
      <dgm:t>
        <a:bodyPr/>
        <a:lstStyle/>
        <a:p>
          <a:pPr algn="ctr" rtl="1"/>
          <a:endParaRPr lang="he-IL" sz="1800"/>
        </a:p>
      </dgm:t>
    </dgm:pt>
    <dgm:pt modelId="{F9718946-925E-44BC-BCCC-4838227B236C}" type="sibTrans" cxnId="{B1D95A9E-DF5F-4625-ADCE-BEB67E65CBA5}">
      <dgm:prSet/>
      <dgm:spPr/>
      <dgm:t>
        <a:bodyPr/>
        <a:lstStyle/>
        <a:p>
          <a:pPr algn="ctr" rtl="1"/>
          <a:endParaRPr lang="he-IL" sz="1800"/>
        </a:p>
      </dgm:t>
    </dgm:pt>
    <dgm:pt modelId="{7EC3305C-5E52-4BBC-BC8E-7C6EA90B24E5}" type="pres">
      <dgm:prSet presAssocID="{962DF5D9-51A8-4EF0-85B0-081FAB41C781}" presName="linear" presStyleCnt="0">
        <dgm:presLayoutVars>
          <dgm:animLvl val="lvl"/>
          <dgm:resizeHandles val="exact"/>
        </dgm:presLayoutVars>
      </dgm:prSet>
      <dgm:spPr/>
    </dgm:pt>
    <dgm:pt modelId="{EB616551-09B3-4303-8C41-320004F6136F}" type="pres">
      <dgm:prSet presAssocID="{5926E00F-7C1D-4168-8891-E0684FDE458F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B1D95A9E-DF5F-4625-ADCE-BEB67E65CBA5}" srcId="{962DF5D9-51A8-4EF0-85B0-081FAB41C781}" destId="{5926E00F-7C1D-4168-8891-E0684FDE458F}" srcOrd="0" destOrd="0" parTransId="{58F9C55C-77BC-4318-8449-65FC119BEDBA}" sibTransId="{F9718946-925E-44BC-BCCC-4838227B236C}"/>
    <dgm:cxn modelId="{308992AA-F582-43BF-9826-F1BD9A955F61}" type="presOf" srcId="{5926E00F-7C1D-4168-8891-E0684FDE458F}" destId="{EB616551-09B3-4303-8C41-320004F6136F}" srcOrd="0" destOrd="0" presId="urn:microsoft.com/office/officeart/2005/8/layout/vList2"/>
    <dgm:cxn modelId="{FD6FE9BB-B798-469C-89C7-CF5001ECC198}" type="presOf" srcId="{962DF5D9-51A8-4EF0-85B0-081FAB41C781}" destId="{7EC3305C-5E52-4BBC-BC8E-7C6EA90B24E5}" srcOrd="0" destOrd="0" presId="urn:microsoft.com/office/officeart/2005/8/layout/vList2"/>
    <dgm:cxn modelId="{86AE115B-C020-442D-AD35-D5599044C2C3}" type="presParOf" srcId="{7EC3305C-5E52-4BBC-BC8E-7C6EA90B24E5}" destId="{EB616551-09B3-4303-8C41-320004F6136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0242732A-25EB-40C7-89EC-A8647B8CD5DE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C11D17D3-359F-435F-9C55-5453EBB02886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b="0" dirty="0"/>
            <a:t>חיוורון / כיחלון בשפתיים</a:t>
          </a:r>
          <a:endParaRPr lang="en-US" sz="1800" b="0" dirty="0"/>
        </a:p>
      </dgm:t>
    </dgm:pt>
    <dgm:pt modelId="{0CB2812D-F74A-48E3-85F4-DACBD53F788E}" type="parTrans" cxnId="{7EF67FAF-8C14-4C55-9690-78BEE94A507E}">
      <dgm:prSet/>
      <dgm:spPr/>
      <dgm:t>
        <a:bodyPr/>
        <a:lstStyle/>
        <a:p>
          <a:pPr rtl="1"/>
          <a:endParaRPr lang="he-IL" sz="2000"/>
        </a:p>
      </dgm:t>
    </dgm:pt>
    <dgm:pt modelId="{B0DA71D7-167D-451D-B7DE-64243FCE0825}" type="sibTrans" cxnId="{7EF67FAF-8C14-4C55-9690-78BEE94A507E}">
      <dgm:prSet/>
      <dgm:spPr/>
      <dgm:t>
        <a:bodyPr/>
        <a:lstStyle/>
        <a:p>
          <a:pPr rtl="1"/>
          <a:endParaRPr lang="he-IL" sz="2000"/>
        </a:p>
      </dgm:t>
    </dgm:pt>
    <dgm:pt modelId="{849952B3-3CBD-40C9-9680-143E0374FE75}" type="pres">
      <dgm:prSet presAssocID="{0242732A-25EB-40C7-89EC-A8647B8CD5DE}" presName="linear" presStyleCnt="0">
        <dgm:presLayoutVars>
          <dgm:animLvl val="lvl"/>
          <dgm:resizeHandles val="exact"/>
        </dgm:presLayoutVars>
      </dgm:prSet>
      <dgm:spPr/>
    </dgm:pt>
    <dgm:pt modelId="{E4B03BE3-A835-42C3-AB0A-B9CC533F5275}" type="pres">
      <dgm:prSet presAssocID="{C11D17D3-359F-435F-9C55-5453EBB02886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7EF67FAF-8C14-4C55-9690-78BEE94A507E}" srcId="{0242732A-25EB-40C7-89EC-A8647B8CD5DE}" destId="{C11D17D3-359F-435F-9C55-5453EBB02886}" srcOrd="0" destOrd="0" parTransId="{0CB2812D-F74A-48E3-85F4-DACBD53F788E}" sibTransId="{B0DA71D7-167D-451D-B7DE-64243FCE0825}"/>
    <dgm:cxn modelId="{EC103FCE-BAD8-4C90-8D2D-5C4372430335}" type="presOf" srcId="{0242732A-25EB-40C7-89EC-A8647B8CD5DE}" destId="{849952B3-3CBD-40C9-9680-143E0374FE75}" srcOrd="0" destOrd="0" presId="urn:microsoft.com/office/officeart/2005/8/layout/vList2"/>
    <dgm:cxn modelId="{4BC7B5F9-4C8D-4BF8-BF3E-DC711FE19EB7}" type="presOf" srcId="{C11D17D3-359F-435F-9C55-5453EBB02886}" destId="{E4B03BE3-A835-42C3-AB0A-B9CC533F5275}" srcOrd="0" destOrd="0" presId="urn:microsoft.com/office/officeart/2005/8/layout/vList2"/>
    <dgm:cxn modelId="{DA9BBD89-481F-46B5-A406-FE3829CB15E5}" type="presParOf" srcId="{849952B3-3CBD-40C9-9680-143E0374FE75}" destId="{E4B03BE3-A835-42C3-AB0A-B9CC533F527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C2580511-96C6-4191-B505-A21ACD7ED9D6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02EAB18C-9F4A-4350-8F71-E953DD7E2787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b="0" dirty="0"/>
            <a:t>אי שליטה על סוגרים / הפרשות</a:t>
          </a:r>
          <a:endParaRPr lang="en-US" sz="1800" b="0" dirty="0"/>
        </a:p>
      </dgm:t>
    </dgm:pt>
    <dgm:pt modelId="{0AB1F5CE-7A19-4848-91C3-FFE238B2002F}" type="parTrans" cxnId="{BD61F6F1-4694-4553-942B-2720ABFD1287}">
      <dgm:prSet/>
      <dgm:spPr/>
      <dgm:t>
        <a:bodyPr/>
        <a:lstStyle/>
        <a:p>
          <a:pPr algn="ctr" rtl="1"/>
          <a:endParaRPr lang="he-IL" sz="1800"/>
        </a:p>
      </dgm:t>
    </dgm:pt>
    <dgm:pt modelId="{9D833313-9398-4F9A-9841-D24F88393882}" type="sibTrans" cxnId="{BD61F6F1-4694-4553-942B-2720ABFD1287}">
      <dgm:prSet/>
      <dgm:spPr/>
      <dgm:t>
        <a:bodyPr/>
        <a:lstStyle/>
        <a:p>
          <a:pPr algn="ctr" rtl="1"/>
          <a:endParaRPr lang="he-IL" sz="1800"/>
        </a:p>
      </dgm:t>
    </dgm:pt>
    <dgm:pt modelId="{F6C180B6-E60A-484A-A12A-E9938A95723A}" type="pres">
      <dgm:prSet presAssocID="{C2580511-96C6-4191-B505-A21ACD7ED9D6}" presName="linear" presStyleCnt="0">
        <dgm:presLayoutVars>
          <dgm:animLvl val="lvl"/>
          <dgm:resizeHandles val="exact"/>
        </dgm:presLayoutVars>
      </dgm:prSet>
      <dgm:spPr/>
    </dgm:pt>
    <dgm:pt modelId="{A41AFEF0-1783-4A5B-855B-9219668BF341}" type="pres">
      <dgm:prSet presAssocID="{02EAB18C-9F4A-4350-8F71-E953DD7E2787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EE3E0240-528B-4BD4-A926-185EBFE57646}" type="presOf" srcId="{02EAB18C-9F4A-4350-8F71-E953DD7E2787}" destId="{A41AFEF0-1783-4A5B-855B-9219668BF341}" srcOrd="0" destOrd="0" presId="urn:microsoft.com/office/officeart/2005/8/layout/vList2"/>
    <dgm:cxn modelId="{8E5B98B9-AAF3-4D6F-A3FE-51D66AFFC3CC}" type="presOf" srcId="{C2580511-96C6-4191-B505-A21ACD7ED9D6}" destId="{F6C180B6-E60A-484A-A12A-E9938A95723A}" srcOrd="0" destOrd="0" presId="urn:microsoft.com/office/officeart/2005/8/layout/vList2"/>
    <dgm:cxn modelId="{BD61F6F1-4694-4553-942B-2720ABFD1287}" srcId="{C2580511-96C6-4191-B505-A21ACD7ED9D6}" destId="{02EAB18C-9F4A-4350-8F71-E953DD7E2787}" srcOrd="0" destOrd="0" parTransId="{0AB1F5CE-7A19-4848-91C3-FFE238B2002F}" sibTransId="{9D833313-9398-4F9A-9841-D24F88393882}"/>
    <dgm:cxn modelId="{D2D10782-8817-47D7-9C36-27FEDBCBB5BA}" type="presParOf" srcId="{F6C180B6-E60A-484A-A12A-E9938A95723A}" destId="{A41AFEF0-1783-4A5B-855B-9219668BF34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B18996-F1D9-4B6C-B823-F49A694C42FC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C4509922-E648-40F6-88D9-C6FFDAC83FA2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dirty="0"/>
            <a:t>מחוסר הכרה:  </a:t>
          </a:r>
          <a:r>
            <a:rPr lang="he-IL" sz="1800" b="0" dirty="0"/>
            <a:t>אין</a:t>
          </a:r>
          <a:r>
            <a:rPr lang="he-IL" sz="1800" dirty="0"/>
            <a:t> </a:t>
          </a:r>
          <a:r>
            <a:rPr lang="he-IL" sz="1800" b="0" dirty="0"/>
            <a:t>תגובה לגירוי חיצוני</a:t>
          </a:r>
          <a:endParaRPr lang="he-IL" sz="1800" dirty="0"/>
        </a:p>
      </dgm:t>
    </dgm:pt>
    <dgm:pt modelId="{DFFEB41D-02F3-4C5A-A7D4-8B55C285E8A6}" type="parTrans" cxnId="{0F1BE3FD-178F-4959-A001-177310379A05}">
      <dgm:prSet/>
      <dgm:spPr/>
      <dgm:t>
        <a:bodyPr/>
        <a:lstStyle/>
        <a:p>
          <a:pPr algn="ctr" rtl="1"/>
          <a:endParaRPr lang="he-IL" sz="1800"/>
        </a:p>
      </dgm:t>
    </dgm:pt>
    <dgm:pt modelId="{571AFBAC-B83E-4E6D-877D-9FAADB9D1AF0}" type="sibTrans" cxnId="{0F1BE3FD-178F-4959-A001-177310379A05}">
      <dgm:prSet/>
      <dgm:spPr/>
      <dgm:t>
        <a:bodyPr/>
        <a:lstStyle/>
        <a:p>
          <a:pPr algn="ctr" rtl="1"/>
          <a:endParaRPr lang="he-IL" sz="1800"/>
        </a:p>
      </dgm:t>
    </dgm:pt>
    <dgm:pt modelId="{B283F85E-8738-483F-85E5-3062B514EB8C}" type="pres">
      <dgm:prSet presAssocID="{2DB18996-F1D9-4B6C-B823-F49A694C42FC}" presName="linear" presStyleCnt="0">
        <dgm:presLayoutVars>
          <dgm:animLvl val="lvl"/>
          <dgm:resizeHandles val="exact"/>
        </dgm:presLayoutVars>
      </dgm:prSet>
      <dgm:spPr/>
    </dgm:pt>
    <dgm:pt modelId="{22796605-5E49-4676-8685-DCC9611683A8}" type="pres">
      <dgm:prSet presAssocID="{C4509922-E648-40F6-88D9-C6FFDAC83FA2}" presName="parentText" presStyleLbl="node1" presStyleIdx="0" presStyleCnt="1" custLinFactNeighborX="-4008" custLinFactNeighborY="96734">
        <dgm:presLayoutVars>
          <dgm:chMax val="0"/>
          <dgm:bulletEnabled val="1"/>
        </dgm:presLayoutVars>
      </dgm:prSet>
      <dgm:spPr/>
    </dgm:pt>
  </dgm:ptLst>
  <dgm:cxnLst>
    <dgm:cxn modelId="{3F8AE2CF-E502-4BB1-9673-18FB1FE4C37F}" type="presOf" srcId="{C4509922-E648-40F6-88D9-C6FFDAC83FA2}" destId="{22796605-5E49-4676-8685-DCC9611683A8}" srcOrd="0" destOrd="0" presId="urn:microsoft.com/office/officeart/2005/8/layout/vList2"/>
    <dgm:cxn modelId="{55E36DDA-5DEA-4CD9-B5E5-7FA819DF605C}" type="presOf" srcId="{2DB18996-F1D9-4B6C-B823-F49A694C42FC}" destId="{B283F85E-8738-483F-85E5-3062B514EB8C}" srcOrd="0" destOrd="0" presId="urn:microsoft.com/office/officeart/2005/8/layout/vList2"/>
    <dgm:cxn modelId="{0F1BE3FD-178F-4959-A001-177310379A05}" srcId="{2DB18996-F1D9-4B6C-B823-F49A694C42FC}" destId="{C4509922-E648-40F6-88D9-C6FFDAC83FA2}" srcOrd="0" destOrd="0" parTransId="{DFFEB41D-02F3-4C5A-A7D4-8B55C285E8A6}" sibTransId="{571AFBAC-B83E-4E6D-877D-9FAADB9D1AF0}"/>
    <dgm:cxn modelId="{FF71A2D5-2B08-4870-820E-A252D551EFA2}" type="presParOf" srcId="{B283F85E-8738-483F-85E5-3062B514EB8C}" destId="{22796605-5E49-4676-8685-DCC9611683A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E556E316-032C-4808-B36E-F9DDBDE09819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75F8EA8C-1ECB-437E-952B-EB34FA0EF818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dirty="0"/>
            <a:t>סכנת </a:t>
          </a:r>
          <a:r>
            <a:rPr lang="he-IL" sz="1800" dirty="0">
              <a:solidFill>
                <a:srgbClr val="FF6600"/>
              </a:solidFill>
            </a:rPr>
            <a:t>חנק</a:t>
          </a:r>
          <a:r>
            <a:rPr lang="he-IL" sz="1800" dirty="0"/>
            <a:t> מיידית</a:t>
          </a:r>
          <a:endParaRPr lang="en-US" sz="1800" dirty="0"/>
        </a:p>
      </dgm:t>
    </dgm:pt>
    <dgm:pt modelId="{C4C47A92-5E18-4788-BFBE-43CBB838BD52}" type="parTrans" cxnId="{C29CAFA3-17D1-4FE2-9ECE-E4CEE0310079}">
      <dgm:prSet/>
      <dgm:spPr/>
      <dgm:t>
        <a:bodyPr/>
        <a:lstStyle/>
        <a:p>
          <a:pPr rtl="1"/>
          <a:endParaRPr lang="he-IL"/>
        </a:p>
      </dgm:t>
    </dgm:pt>
    <dgm:pt modelId="{BB1F97D5-C828-4142-A91C-8E2744CFC4FA}" type="sibTrans" cxnId="{C29CAFA3-17D1-4FE2-9ECE-E4CEE0310079}">
      <dgm:prSet/>
      <dgm:spPr/>
      <dgm:t>
        <a:bodyPr/>
        <a:lstStyle/>
        <a:p>
          <a:pPr rtl="1"/>
          <a:endParaRPr lang="he-IL"/>
        </a:p>
      </dgm:t>
    </dgm:pt>
    <dgm:pt modelId="{5ADBE90C-2748-46FC-BD12-1AD8D7110676}" type="pres">
      <dgm:prSet presAssocID="{E556E316-032C-4808-B36E-F9DDBDE09819}" presName="linear" presStyleCnt="0">
        <dgm:presLayoutVars>
          <dgm:animLvl val="lvl"/>
          <dgm:resizeHandles val="exact"/>
        </dgm:presLayoutVars>
      </dgm:prSet>
      <dgm:spPr/>
    </dgm:pt>
    <dgm:pt modelId="{38AE9746-217B-4293-AC12-52E935261EDE}" type="pres">
      <dgm:prSet presAssocID="{75F8EA8C-1ECB-437E-952B-EB34FA0EF818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5033D47A-D613-42EF-8565-591E6454A8B0}" type="presOf" srcId="{75F8EA8C-1ECB-437E-952B-EB34FA0EF818}" destId="{38AE9746-217B-4293-AC12-52E935261EDE}" srcOrd="0" destOrd="0" presId="urn:microsoft.com/office/officeart/2005/8/layout/vList2"/>
    <dgm:cxn modelId="{C29CAFA3-17D1-4FE2-9ECE-E4CEE0310079}" srcId="{E556E316-032C-4808-B36E-F9DDBDE09819}" destId="{75F8EA8C-1ECB-437E-952B-EB34FA0EF818}" srcOrd="0" destOrd="0" parTransId="{C4C47A92-5E18-4788-BFBE-43CBB838BD52}" sibTransId="{BB1F97D5-C828-4142-A91C-8E2744CFC4FA}"/>
    <dgm:cxn modelId="{2A968DCF-770B-4C0B-AC85-89102755BCD7}" type="presOf" srcId="{E556E316-032C-4808-B36E-F9DDBDE09819}" destId="{5ADBE90C-2748-46FC-BD12-1AD8D7110676}" srcOrd="0" destOrd="0" presId="urn:microsoft.com/office/officeart/2005/8/layout/vList2"/>
    <dgm:cxn modelId="{5ABDAEBE-438B-4DAC-8779-A3E572A158FC}" type="presParOf" srcId="{5ADBE90C-2748-46FC-BD12-1AD8D7110676}" destId="{38AE9746-217B-4293-AC12-52E935261ED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C08A48DD-0D83-4998-8374-E740882A6758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B4784A4D-E170-45FF-B559-C5C88913AEF6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dirty="0"/>
            <a:t>צניחת בסיס הלשון</a:t>
          </a:r>
          <a:endParaRPr lang="en-US" sz="1800" u="sng" dirty="0"/>
        </a:p>
      </dgm:t>
    </dgm:pt>
    <dgm:pt modelId="{ABF13ADF-E44E-4423-A293-37977F2B908F}" type="parTrans" cxnId="{B858B5A4-770B-4C2F-AD30-37F76F64B6E8}">
      <dgm:prSet/>
      <dgm:spPr/>
      <dgm:t>
        <a:bodyPr/>
        <a:lstStyle/>
        <a:p>
          <a:pPr rtl="1"/>
          <a:endParaRPr lang="he-IL" sz="1800"/>
        </a:p>
      </dgm:t>
    </dgm:pt>
    <dgm:pt modelId="{D487782B-B174-48E8-AF0B-FD3762C10D37}" type="sibTrans" cxnId="{B858B5A4-770B-4C2F-AD30-37F76F64B6E8}">
      <dgm:prSet/>
      <dgm:spPr/>
      <dgm:t>
        <a:bodyPr/>
        <a:lstStyle/>
        <a:p>
          <a:pPr rtl="1"/>
          <a:endParaRPr lang="he-IL" sz="1800"/>
        </a:p>
      </dgm:t>
    </dgm:pt>
    <dgm:pt modelId="{D9D89C76-94DC-42DE-BE67-FBB9C86923F0}" type="pres">
      <dgm:prSet presAssocID="{C08A48DD-0D83-4998-8374-E740882A6758}" presName="linear" presStyleCnt="0">
        <dgm:presLayoutVars>
          <dgm:animLvl val="lvl"/>
          <dgm:resizeHandles val="exact"/>
        </dgm:presLayoutVars>
      </dgm:prSet>
      <dgm:spPr/>
    </dgm:pt>
    <dgm:pt modelId="{AF849733-23E9-4A2C-AAEE-754D1C66C14A}" type="pres">
      <dgm:prSet presAssocID="{B4784A4D-E170-45FF-B559-C5C88913AEF6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6A715110-25E4-4BFF-84C9-0EDB93032345}" type="presOf" srcId="{B4784A4D-E170-45FF-B559-C5C88913AEF6}" destId="{AF849733-23E9-4A2C-AAEE-754D1C66C14A}" srcOrd="0" destOrd="0" presId="urn:microsoft.com/office/officeart/2005/8/layout/vList2"/>
    <dgm:cxn modelId="{40F9454E-5026-467B-AB4B-69DD297A9154}" type="presOf" srcId="{C08A48DD-0D83-4998-8374-E740882A6758}" destId="{D9D89C76-94DC-42DE-BE67-FBB9C86923F0}" srcOrd="0" destOrd="0" presId="urn:microsoft.com/office/officeart/2005/8/layout/vList2"/>
    <dgm:cxn modelId="{B858B5A4-770B-4C2F-AD30-37F76F64B6E8}" srcId="{C08A48DD-0D83-4998-8374-E740882A6758}" destId="{B4784A4D-E170-45FF-B559-C5C88913AEF6}" srcOrd="0" destOrd="0" parTransId="{ABF13ADF-E44E-4423-A293-37977F2B908F}" sibTransId="{D487782B-B174-48E8-AF0B-FD3762C10D37}"/>
    <dgm:cxn modelId="{6AF6C90F-2FB8-4E89-9C08-BD1F4C82FDE1}" type="presParOf" srcId="{D9D89C76-94DC-42DE-BE67-FBB9C86923F0}" destId="{AF849733-23E9-4A2C-AAEE-754D1C66C14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1DBB99F-1F21-4513-A7A7-1B62D451B4C1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F9558ECA-489D-45E7-98DB-2D43EF05B4FB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dirty="0"/>
            <a:t>אספירציה - הפרשות</a:t>
          </a:r>
          <a:endParaRPr lang="en-US" sz="1800" u="sng" dirty="0"/>
        </a:p>
      </dgm:t>
    </dgm:pt>
    <dgm:pt modelId="{22D08C67-8D92-4356-8DDF-51A53FED6935}" type="parTrans" cxnId="{5BC6656F-F97D-4961-B052-75DEF0B46B36}">
      <dgm:prSet/>
      <dgm:spPr/>
      <dgm:t>
        <a:bodyPr/>
        <a:lstStyle/>
        <a:p>
          <a:pPr rtl="1"/>
          <a:endParaRPr lang="he-IL" sz="1800"/>
        </a:p>
      </dgm:t>
    </dgm:pt>
    <dgm:pt modelId="{9FC5846B-FCC3-4478-928B-C8021FF2B738}" type="sibTrans" cxnId="{5BC6656F-F97D-4961-B052-75DEF0B46B36}">
      <dgm:prSet/>
      <dgm:spPr/>
      <dgm:t>
        <a:bodyPr/>
        <a:lstStyle/>
        <a:p>
          <a:pPr rtl="1"/>
          <a:endParaRPr lang="he-IL" sz="1800"/>
        </a:p>
      </dgm:t>
    </dgm:pt>
    <dgm:pt modelId="{A37715AD-5467-49FB-9670-79132708CB91}" type="pres">
      <dgm:prSet presAssocID="{51DBB99F-1F21-4513-A7A7-1B62D451B4C1}" presName="linear" presStyleCnt="0">
        <dgm:presLayoutVars>
          <dgm:animLvl val="lvl"/>
          <dgm:resizeHandles val="exact"/>
        </dgm:presLayoutVars>
      </dgm:prSet>
      <dgm:spPr/>
    </dgm:pt>
    <dgm:pt modelId="{8CC6AE88-82CF-40BA-B617-14A8CA131DD1}" type="pres">
      <dgm:prSet presAssocID="{F9558ECA-489D-45E7-98DB-2D43EF05B4FB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BDBF4A6B-CB4C-40F1-8B4F-A7007128750B}" type="presOf" srcId="{51DBB99F-1F21-4513-A7A7-1B62D451B4C1}" destId="{A37715AD-5467-49FB-9670-79132708CB91}" srcOrd="0" destOrd="0" presId="urn:microsoft.com/office/officeart/2005/8/layout/vList2"/>
    <dgm:cxn modelId="{5BC6656F-F97D-4961-B052-75DEF0B46B36}" srcId="{51DBB99F-1F21-4513-A7A7-1B62D451B4C1}" destId="{F9558ECA-489D-45E7-98DB-2D43EF05B4FB}" srcOrd="0" destOrd="0" parTransId="{22D08C67-8D92-4356-8DDF-51A53FED6935}" sibTransId="{9FC5846B-FCC3-4478-928B-C8021FF2B738}"/>
    <dgm:cxn modelId="{E04703CB-640A-4E91-896D-985334F1040A}" type="presOf" srcId="{F9558ECA-489D-45E7-98DB-2D43EF05B4FB}" destId="{8CC6AE88-82CF-40BA-B617-14A8CA131DD1}" srcOrd="0" destOrd="0" presId="urn:microsoft.com/office/officeart/2005/8/layout/vList2"/>
    <dgm:cxn modelId="{F90A2ED2-3529-4A59-8592-F1CBC08A8281}" type="presParOf" srcId="{A37715AD-5467-49FB-9670-79132708CB91}" destId="{8CC6AE88-82CF-40BA-B617-14A8CA131DD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3B9D3D11-6791-4C5E-A5F3-32500F8D8516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F21B4AEF-9B6C-46C9-934F-925FC1264A7E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b="1" dirty="0">
              <a:solidFill>
                <a:srgbClr val="FF6600"/>
              </a:solidFill>
            </a:rPr>
            <a:t>מחוסר הכרה מחייב הזעקת עזרה- 101 </a:t>
          </a:r>
          <a:endParaRPr lang="en-US" sz="1800" b="1" dirty="0">
            <a:solidFill>
              <a:srgbClr val="FF6600"/>
            </a:solidFill>
          </a:endParaRPr>
        </a:p>
      </dgm:t>
    </dgm:pt>
    <dgm:pt modelId="{C54E40DA-B444-4BE7-8B99-8D9CFD3B30BE}" type="parTrans" cxnId="{C79FFB31-1370-442B-8DD9-6A7E0A4CA82F}">
      <dgm:prSet/>
      <dgm:spPr/>
      <dgm:t>
        <a:bodyPr/>
        <a:lstStyle/>
        <a:p>
          <a:pPr rtl="1"/>
          <a:endParaRPr lang="he-IL" sz="1800" b="1"/>
        </a:p>
      </dgm:t>
    </dgm:pt>
    <dgm:pt modelId="{73993F1A-7833-4AFB-83C3-DBD7A6352CCA}" type="sibTrans" cxnId="{C79FFB31-1370-442B-8DD9-6A7E0A4CA82F}">
      <dgm:prSet/>
      <dgm:spPr/>
      <dgm:t>
        <a:bodyPr/>
        <a:lstStyle/>
        <a:p>
          <a:pPr rtl="1"/>
          <a:endParaRPr lang="he-IL" sz="1800" b="1"/>
        </a:p>
      </dgm:t>
    </dgm:pt>
    <dgm:pt modelId="{2C237AE7-593E-4FCE-91F3-7A3E999C112B}" type="pres">
      <dgm:prSet presAssocID="{3B9D3D11-6791-4C5E-A5F3-32500F8D8516}" presName="linear" presStyleCnt="0">
        <dgm:presLayoutVars>
          <dgm:animLvl val="lvl"/>
          <dgm:resizeHandles val="exact"/>
        </dgm:presLayoutVars>
      </dgm:prSet>
      <dgm:spPr/>
    </dgm:pt>
    <dgm:pt modelId="{91D7FFCB-AC19-4999-98C7-30E9104C4594}" type="pres">
      <dgm:prSet presAssocID="{F21B4AEF-9B6C-46C9-934F-925FC1264A7E}" presName="parentText" presStyleLbl="node1" presStyleIdx="0" presStyleCnt="1" custLinFactNeighborY="11482">
        <dgm:presLayoutVars>
          <dgm:chMax val="0"/>
          <dgm:bulletEnabled val="1"/>
        </dgm:presLayoutVars>
      </dgm:prSet>
      <dgm:spPr/>
    </dgm:pt>
  </dgm:ptLst>
  <dgm:cxnLst>
    <dgm:cxn modelId="{C79FFB31-1370-442B-8DD9-6A7E0A4CA82F}" srcId="{3B9D3D11-6791-4C5E-A5F3-32500F8D8516}" destId="{F21B4AEF-9B6C-46C9-934F-925FC1264A7E}" srcOrd="0" destOrd="0" parTransId="{C54E40DA-B444-4BE7-8B99-8D9CFD3B30BE}" sibTransId="{73993F1A-7833-4AFB-83C3-DBD7A6352CCA}"/>
    <dgm:cxn modelId="{90C60745-4865-48AC-86D8-5CF3EA255780}" type="presOf" srcId="{3B9D3D11-6791-4C5E-A5F3-32500F8D8516}" destId="{2C237AE7-593E-4FCE-91F3-7A3E999C112B}" srcOrd="0" destOrd="0" presId="urn:microsoft.com/office/officeart/2005/8/layout/vList2"/>
    <dgm:cxn modelId="{DA66A4CF-7538-4045-ACB2-75DA2AFB456F}" type="presOf" srcId="{F21B4AEF-9B6C-46C9-934F-925FC1264A7E}" destId="{91D7FFCB-AC19-4999-98C7-30E9104C4594}" srcOrd="0" destOrd="0" presId="urn:microsoft.com/office/officeart/2005/8/layout/vList2"/>
    <dgm:cxn modelId="{06132859-BDC6-4E1C-B71D-EB4561295192}" type="presParOf" srcId="{2C237AE7-593E-4FCE-91F3-7A3E999C112B}" destId="{91D7FFCB-AC19-4999-98C7-30E9104C459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AD35B795-7DCE-473A-B256-94D0E26CA924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2AE4CF6E-5A9E-4AFC-AB08-54426338BC07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b="0" dirty="0"/>
            <a:t>מחוסר הכרה = מחוסר הגנה!</a:t>
          </a:r>
          <a:endParaRPr lang="en-US" sz="1800" b="0" dirty="0"/>
        </a:p>
      </dgm:t>
    </dgm:pt>
    <dgm:pt modelId="{6A484EBF-2D32-467B-BF9B-7B47BEA8BDE5}" type="parTrans" cxnId="{B8AC3DAD-74F1-4E50-A203-8E4D405ED183}">
      <dgm:prSet/>
      <dgm:spPr/>
      <dgm:t>
        <a:bodyPr/>
        <a:lstStyle/>
        <a:p>
          <a:pPr rtl="1"/>
          <a:endParaRPr lang="he-IL" sz="1800"/>
        </a:p>
      </dgm:t>
    </dgm:pt>
    <dgm:pt modelId="{D74F189B-A69F-427F-80DC-1BEA0A645B17}" type="sibTrans" cxnId="{B8AC3DAD-74F1-4E50-A203-8E4D405ED183}">
      <dgm:prSet/>
      <dgm:spPr/>
      <dgm:t>
        <a:bodyPr/>
        <a:lstStyle/>
        <a:p>
          <a:pPr rtl="1"/>
          <a:endParaRPr lang="he-IL" sz="1800"/>
        </a:p>
      </dgm:t>
    </dgm:pt>
    <dgm:pt modelId="{96BD5095-959A-4A6C-B4F8-FB02DF82E517}" type="pres">
      <dgm:prSet presAssocID="{AD35B795-7DCE-473A-B256-94D0E26CA924}" presName="linear" presStyleCnt="0">
        <dgm:presLayoutVars>
          <dgm:animLvl val="lvl"/>
          <dgm:resizeHandles val="exact"/>
        </dgm:presLayoutVars>
      </dgm:prSet>
      <dgm:spPr/>
    </dgm:pt>
    <dgm:pt modelId="{09E912BF-26A3-4EEA-8CDF-DFDC92E76BF3}" type="pres">
      <dgm:prSet presAssocID="{2AE4CF6E-5A9E-4AFC-AB08-54426338BC07}" presName="parentText" presStyleLbl="node1" presStyleIdx="0" presStyleCnt="1" custLinFactNeighborX="-9806" custLinFactNeighborY="-72237">
        <dgm:presLayoutVars>
          <dgm:chMax val="0"/>
          <dgm:bulletEnabled val="1"/>
        </dgm:presLayoutVars>
      </dgm:prSet>
      <dgm:spPr/>
    </dgm:pt>
  </dgm:ptLst>
  <dgm:cxnLst>
    <dgm:cxn modelId="{B8AC3DAD-74F1-4E50-A203-8E4D405ED183}" srcId="{AD35B795-7DCE-473A-B256-94D0E26CA924}" destId="{2AE4CF6E-5A9E-4AFC-AB08-54426338BC07}" srcOrd="0" destOrd="0" parTransId="{6A484EBF-2D32-467B-BF9B-7B47BEA8BDE5}" sibTransId="{D74F189B-A69F-427F-80DC-1BEA0A645B17}"/>
    <dgm:cxn modelId="{41F5A5C7-35F3-49EF-BE70-E5FAC3F480B8}" type="presOf" srcId="{2AE4CF6E-5A9E-4AFC-AB08-54426338BC07}" destId="{09E912BF-26A3-4EEA-8CDF-DFDC92E76BF3}" srcOrd="0" destOrd="0" presId="urn:microsoft.com/office/officeart/2005/8/layout/vList2"/>
    <dgm:cxn modelId="{CE99E4EB-668B-4C38-A3FC-1EBBC448613D}" type="presOf" srcId="{AD35B795-7DCE-473A-B256-94D0E26CA924}" destId="{96BD5095-959A-4A6C-B4F8-FB02DF82E517}" srcOrd="0" destOrd="0" presId="urn:microsoft.com/office/officeart/2005/8/layout/vList2"/>
    <dgm:cxn modelId="{C17D04B6-5D98-45CA-986D-04A5AA639EB9}" type="presParOf" srcId="{96BD5095-959A-4A6C-B4F8-FB02DF82E517}" destId="{09E912BF-26A3-4EEA-8CDF-DFDC92E76BF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7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0BAB1943-6796-4830-A554-B436270C4A09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31C0227D-914C-4A33-B8BD-D5C467C56686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b="0" dirty="0"/>
            <a:t>פגיעה במשולש החיים!</a:t>
          </a:r>
          <a:endParaRPr lang="en-US" sz="1800" b="0" dirty="0"/>
        </a:p>
      </dgm:t>
    </dgm:pt>
    <dgm:pt modelId="{D34D147C-AB8C-410C-8D2D-CEFC39BED6E5}" type="parTrans" cxnId="{17BF8A10-51E0-424A-9D94-58BDFA7FC27E}">
      <dgm:prSet/>
      <dgm:spPr/>
      <dgm:t>
        <a:bodyPr/>
        <a:lstStyle/>
        <a:p>
          <a:pPr rtl="1"/>
          <a:endParaRPr lang="he-IL" sz="1800"/>
        </a:p>
      </dgm:t>
    </dgm:pt>
    <dgm:pt modelId="{927A67B0-D501-480B-BBE7-D3613678FF6A}" type="sibTrans" cxnId="{17BF8A10-51E0-424A-9D94-58BDFA7FC27E}">
      <dgm:prSet/>
      <dgm:spPr/>
      <dgm:t>
        <a:bodyPr/>
        <a:lstStyle/>
        <a:p>
          <a:pPr rtl="1"/>
          <a:endParaRPr lang="he-IL" sz="1800"/>
        </a:p>
      </dgm:t>
    </dgm:pt>
    <dgm:pt modelId="{7477CCF6-EF66-441E-90B7-3BD4A3687053}" type="pres">
      <dgm:prSet presAssocID="{0BAB1943-6796-4830-A554-B436270C4A09}" presName="linear" presStyleCnt="0">
        <dgm:presLayoutVars>
          <dgm:animLvl val="lvl"/>
          <dgm:resizeHandles val="exact"/>
        </dgm:presLayoutVars>
      </dgm:prSet>
      <dgm:spPr/>
    </dgm:pt>
    <dgm:pt modelId="{9D0AF8D3-CE31-4AAD-B072-D375FA2B8BF0}" type="pres">
      <dgm:prSet presAssocID="{31C0227D-914C-4A33-B8BD-D5C467C56686}" presName="parentText" presStyleLbl="node1" presStyleIdx="0" presStyleCnt="1" custLinFactNeighborX="-1520" custLinFactNeighborY="-26">
        <dgm:presLayoutVars>
          <dgm:chMax val="0"/>
          <dgm:bulletEnabled val="1"/>
        </dgm:presLayoutVars>
      </dgm:prSet>
      <dgm:spPr/>
    </dgm:pt>
  </dgm:ptLst>
  <dgm:cxnLst>
    <dgm:cxn modelId="{17BF8A10-51E0-424A-9D94-58BDFA7FC27E}" srcId="{0BAB1943-6796-4830-A554-B436270C4A09}" destId="{31C0227D-914C-4A33-B8BD-D5C467C56686}" srcOrd="0" destOrd="0" parTransId="{D34D147C-AB8C-410C-8D2D-CEFC39BED6E5}" sibTransId="{927A67B0-D501-480B-BBE7-D3613678FF6A}"/>
    <dgm:cxn modelId="{D6C7741B-7D7A-4971-A750-3A498074B89A}" type="presOf" srcId="{0BAB1943-6796-4830-A554-B436270C4A09}" destId="{7477CCF6-EF66-441E-90B7-3BD4A3687053}" srcOrd="0" destOrd="0" presId="urn:microsoft.com/office/officeart/2005/8/layout/vList2"/>
    <dgm:cxn modelId="{1A36EAEB-9E4D-4B58-948D-61A339C64C46}" type="presOf" srcId="{31C0227D-914C-4A33-B8BD-D5C467C56686}" destId="{9D0AF8D3-CE31-4AAD-B072-D375FA2B8BF0}" srcOrd="0" destOrd="0" presId="urn:microsoft.com/office/officeart/2005/8/layout/vList2"/>
    <dgm:cxn modelId="{AD0B43DE-4E20-404F-AB3B-C2ED8B133D4B}" type="presParOf" srcId="{7477CCF6-EF66-441E-90B7-3BD4A3687053}" destId="{9D0AF8D3-CE31-4AAD-B072-D375FA2B8BF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32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E3D35D36-2C37-4617-9AFA-61297F2AC9D1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D8999412-8A15-4D74-B8C4-85E14A65E766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b="0" dirty="0"/>
            <a:t>הסכנה העיקרית:</a:t>
          </a:r>
          <a:endParaRPr lang="en-US" sz="1800" dirty="0"/>
        </a:p>
      </dgm:t>
    </dgm:pt>
    <dgm:pt modelId="{B4E5EEBD-AB15-488F-925E-8E4A9870C94E}" type="parTrans" cxnId="{345E4490-B91B-4EC3-94F4-163A6A2E2F6B}">
      <dgm:prSet/>
      <dgm:spPr/>
      <dgm:t>
        <a:bodyPr/>
        <a:lstStyle/>
        <a:p>
          <a:pPr rtl="1"/>
          <a:endParaRPr lang="he-IL" sz="1800"/>
        </a:p>
      </dgm:t>
    </dgm:pt>
    <dgm:pt modelId="{3629AAC0-7EE8-4BCE-87CF-EABD756E8FC6}" type="sibTrans" cxnId="{345E4490-B91B-4EC3-94F4-163A6A2E2F6B}">
      <dgm:prSet/>
      <dgm:spPr/>
      <dgm:t>
        <a:bodyPr/>
        <a:lstStyle/>
        <a:p>
          <a:pPr rtl="1"/>
          <a:endParaRPr lang="he-IL" sz="1800"/>
        </a:p>
      </dgm:t>
    </dgm:pt>
    <dgm:pt modelId="{FF8808FC-6FC8-4BB9-89EB-C1A8E398DA5F}" type="pres">
      <dgm:prSet presAssocID="{E3D35D36-2C37-4617-9AFA-61297F2AC9D1}" presName="linear" presStyleCnt="0">
        <dgm:presLayoutVars>
          <dgm:animLvl val="lvl"/>
          <dgm:resizeHandles val="exact"/>
        </dgm:presLayoutVars>
      </dgm:prSet>
      <dgm:spPr/>
    </dgm:pt>
    <dgm:pt modelId="{BFA43EC7-161F-4BAA-A535-8CB2C3A6E4B2}" type="pres">
      <dgm:prSet presAssocID="{D8999412-8A15-4D74-B8C4-85E14A65E766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62D72C7F-7243-4962-8FCD-0C83CC9DF5C0}" type="presOf" srcId="{D8999412-8A15-4D74-B8C4-85E14A65E766}" destId="{BFA43EC7-161F-4BAA-A535-8CB2C3A6E4B2}" srcOrd="0" destOrd="0" presId="urn:microsoft.com/office/officeart/2005/8/layout/vList2"/>
    <dgm:cxn modelId="{345E4490-B91B-4EC3-94F4-163A6A2E2F6B}" srcId="{E3D35D36-2C37-4617-9AFA-61297F2AC9D1}" destId="{D8999412-8A15-4D74-B8C4-85E14A65E766}" srcOrd="0" destOrd="0" parTransId="{B4E5EEBD-AB15-488F-925E-8E4A9870C94E}" sibTransId="{3629AAC0-7EE8-4BCE-87CF-EABD756E8FC6}"/>
    <dgm:cxn modelId="{FB469CA0-7A58-42BA-9431-912A11DC2290}" type="presOf" srcId="{E3D35D36-2C37-4617-9AFA-61297F2AC9D1}" destId="{FF8808FC-6FC8-4BB9-89EB-C1A8E398DA5F}" srcOrd="0" destOrd="0" presId="urn:microsoft.com/office/officeart/2005/8/layout/vList2"/>
    <dgm:cxn modelId="{24C17F76-7E90-4196-98B8-A42267B0AB4C}" type="presParOf" srcId="{FF8808FC-6FC8-4BB9-89EB-C1A8E398DA5F}" destId="{BFA43EC7-161F-4BAA-A535-8CB2C3A6E4B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37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C97A248C-6EF1-4BA0-96DB-81B62FF59EC3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5963F2B5-D836-41FD-85F8-C1E665A190A3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he-IL" sz="1800" dirty="0"/>
            <a:t>מוות קליני</a:t>
          </a:r>
          <a:r>
            <a:rPr lang="he-IL" sz="1800" b="0" dirty="0"/>
            <a:t> - הלב והריאות לא מתפקדים (בטרם מתו תאי המח)             </a:t>
          </a:r>
          <a:endParaRPr lang="en-US" sz="1800" b="0" dirty="0"/>
        </a:p>
      </dgm:t>
    </dgm:pt>
    <dgm:pt modelId="{1F63CEEA-BB18-4C51-8E78-DBA64B26D795}" type="parTrans" cxnId="{B3E82866-AB42-476D-A72D-B8833CE34505}">
      <dgm:prSet/>
      <dgm:spPr/>
      <dgm:t>
        <a:bodyPr/>
        <a:lstStyle/>
        <a:p>
          <a:pPr rtl="1"/>
          <a:endParaRPr lang="he-IL" sz="1800"/>
        </a:p>
      </dgm:t>
    </dgm:pt>
    <dgm:pt modelId="{19A2607E-7498-4861-9B71-A209764665CA}" type="sibTrans" cxnId="{B3E82866-AB42-476D-A72D-B8833CE34505}">
      <dgm:prSet/>
      <dgm:spPr/>
      <dgm:t>
        <a:bodyPr/>
        <a:lstStyle/>
        <a:p>
          <a:pPr rtl="1"/>
          <a:endParaRPr lang="he-IL" sz="1800"/>
        </a:p>
      </dgm:t>
    </dgm:pt>
    <dgm:pt modelId="{AA256C4E-8221-4497-AA22-9158C8629B52}" type="pres">
      <dgm:prSet presAssocID="{C97A248C-6EF1-4BA0-96DB-81B62FF59EC3}" presName="linear" presStyleCnt="0">
        <dgm:presLayoutVars>
          <dgm:animLvl val="lvl"/>
          <dgm:resizeHandles val="exact"/>
        </dgm:presLayoutVars>
      </dgm:prSet>
      <dgm:spPr/>
    </dgm:pt>
    <dgm:pt modelId="{6D255D1E-E45F-4294-A19D-B13023CAF9DF}" type="pres">
      <dgm:prSet presAssocID="{5963F2B5-D836-41FD-85F8-C1E665A190A3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B3E82866-AB42-476D-A72D-B8833CE34505}" srcId="{C97A248C-6EF1-4BA0-96DB-81B62FF59EC3}" destId="{5963F2B5-D836-41FD-85F8-C1E665A190A3}" srcOrd="0" destOrd="0" parTransId="{1F63CEEA-BB18-4C51-8E78-DBA64B26D795}" sibTransId="{19A2607E-7498-4861-9B71-A209764665CA}"/>
    <dgm:cxn modelId="{B5D46CB5-99AE-43C0-A03F-4F94B244FF80}" type="presOf" srcId="{C97A248C-6EF1-4BA0-96DB-81B62FF59EC3}" destId="{AA256C4E-8221-4497-AA22-9158C8629B52}" srcOrd="0" destOrd="0" presId="urn:microsoft.com/office/officeart/2005/8/layout/vList2"/>
    <dgm:cxn modelId="{2FE577BE-95DA-4AD9-9EA8-1F26B0668BA2}" type="presOf" srcId="{5963F2B5-D836-41FD-85F8-C1E665A190A3}" destId="{6D255D1E-E45F-4294-A19D-B13023CAF9DF}" srcOrd="0" destOrd="0" presId="urn:microsoft.com/office/officeart/2005/8/layout/vList2"/>
    <dgm:cxn modelId="{CB2B0B03-67D7-495B-959B-A39BE66E8D6F}" type="presParOf" srcId="{AA256C4E-8221-4497-AA22-9158C8629B52}" destId="{6D255D1E-E45F-4294-A19D-B13023CAF9D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B1A55C62-B51A-4115-AF92-C535CBEA94E8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6A423F0B-BE85-41A7-953D-8D65CFC802E0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he-IL" sz="1800" dirty="0"/>
            <a:t>מוות מוחי</a:t>
          </a:r>
          <a:r>
            <a:rPr lang="he-IL" sz="1800" b="0" dirty="0"/>
            <a:t> - לאחר כ- 5 דקות (זמן ממוצע)</a:t>
          </a:r>
          <a:endParaRPr lang="en-US" sz="1800" b="0" dirty="0"/>
        </a:p>
      </dgm:t>
    </dgm:pt>
    <dgm:pt modelId="{570942E5-39C7-4636-AA34-71304B08D307}" type="parTrans" cxnId="{618ED131-37FE-4247-B80A-0A096B4B2815}">
      <dgm:prSet/>
      <dgm:spPr/>
      <dgm:t>
        <a:bodyPr/>
        <a:lstStyle/>
        <a:p>
          <a:pPr rtl="1"/>
          <a:endParaRPr lang="he-IL" sz="1800"/>
        </a:p>
      </dgm:t>
    </dgm:pt>
    <dgm:pt modelId="{90408DD0-64F2-41BC-AB01-416342B28D78}" type="sibTrans" cxnId="{618ED131-37FE-4247-B80A-0A096B4B2815}">
      <dgm:prSet/>
      <dgm:spPr/>
      <dgm:t>
        <a:bodyPr/>
        <a:lstStyle/>
        <a:p>
          <a:pPr rtl="1"/>
          <a:endParaRPr lang="he-IL" sz="1800"/>
        </a:p>
      </dgm:t>
    </dgm:pt>
    <dgm:pt modelId="{79829860-6C02-4E06-B828-BCF1CD91387C}" type="pres">
      <dgm:prSet presAssocID="{B1A55C62-B51A-4115-AF92-C535CBEA94E8}" presName="linear" presStyleCnt="0">
        <dgm:presLayoutVars>
          <dgm:animLvl val="lvl"/>
          <dgm:resizeHandles val="exact"/>
        </dgm:presLayoutVars>
      </dgm:prSet>
      <dgm:spPr/>
    </dgm:pt>
    <dgm:pt modelId="{CAC104A3-4429-4177-8A53-E14988F03C98}" type="pres">
      <dgm:prSet presAssocID="{6A423F0B-BE85-41A7-953D-8D65CFC802E0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18CC692A-13DE-4A3F-A694-3A52F77C7D6F}" type="presOf" srcId="{6A423F0B-BE85-41A7-953D-8D65CFC802E0}" destId="{CAC104A3-4429-4177-8A53-E14988F03C98}" srcOrd="0" destOrd="0" presId="urn:microsoft.com/office/officeart/2005/8/layout/vList2"/>
    <dgm:cxn modelId="{618ED131-37FE-4247-B80A-0A096B4B2815}" srcId="{B1A55C62-B51A-4115-AF92-C535CBEA94E8}" destId="{6A423F0B-BE85-41A7-953D-8D65CFC802E0}" srcOrd="0" destOrd="0" parTransId="{570942E5-39C7-4636-AA34-71304B08D307}" sibTransId="{90408DD0-64F2-41BC-AB01-416342B28D78}"/>
    <dgm:cxn modelId="{C18B6687-6F90-4AA6-A937-25B7DE66723A}" type="presOf" srcId="{B1A55C62-B51A-4115-AF92-C535CBEA94E8}" destId="{79829860-6C02-4E06-B828-BCF1CD91387C}" srcOrd="0" destOrd="0" presId="urn:microsoft.com/office/officeart/2005/8/layout/vList2"/>
    <dgm:cxn modelId="{2654E714-F35D-45B9-A66D-DF8BB1B3C74F}" type="presParOf" srcId="{79829860-6C02-4E06-B828-BCF1CD91387C}" destId="{CAC104A3-4429-4177-8A53-E14988F03C9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0A99E6B9-8686-4C68-9C36-BC97EA44AA45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E9CE25FC-A878-483A-8A42-6DC552681A5E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dirty="0"/>
            <a:t>מוות !!!</a:t>
          </a:r>
          <a:endParaRPr lang="en-US" sz="1800" b="0" dirty="0"/>
        </a:p>
      </dgm:t>
    </dgm:pt>
    <dgm:pt modelId="{A72CBEAB-BDB5-481C-8DC7-CDB6DE909815}" type="parTrans" cxnId="{CCC4EAD4-6751-4550-92D6-7450B6A08B32}">
      <dgm:prSet/>
      <dgm:spPr/>
      <dgm:t>
        <a:bodyPr/>
        <a:lstStyle/>
        <a:p>
          <a:pPr rtl="1"/>
          <a:endParaRPr lang="he-IL" sz="1800"/>
        </a:p>
      </dgm:t>
    </dgm:pt>
    <dgm:pt modelId="{4D5CC518-CF46-4400-96EC-24A574638761}" type="sibTrans" cxnId="{CCC4EAD4-6751-4550-92D6-7450B6A08B32}">
      <dgm:prSet/>
      <dgm:spPr/>
      <dgm:t>
        <a:bodyPr/>
        <a:lstStyle/>
        <a:p>
          <a:pPr rtl="1"/>
          <a:endParaRPr lang="he-IL" sz="1800"/>
        </a:p>
      </dgm:t>
    </dgm:pt>
    <dgm:pt modelId="{F5B7075E-9D2A-46A9-AD64-ACFC01C3B281}" type="pres">
      <dgm:prSet presAssocID="{0A99E6B9-8686-4C68-9C36-BC97EA44AA45}" presName="linear" presStyleCnt="0">
        <dgm:presLayoutVars>
          <dgm:animLvl val="lvl"/>
          <dgm:resizeHandles val="exact"/>
        </dgm:presLayoutVars>
      </dgm:prSet>
      <dgm:spPr/>
    </dgm:pt>
    <dgm:pt modelId="{F7F68FC9-027E-410D-BB8E-852A331D1F0C}" type="pres">
      <dgm:prSet presAssocID="{E9CE25FC-A878-483A-8A42-6DC552681A5E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8F03240-9109-4BBA-9B91-36A3972A454F}" type="presOf" srcId="{0A99E6B9-8686-4C68-9C36-BC97EA44AA45}" destId="{F5B7075E-9D2A-46A9-AD64-ACFC01C3B281}" srcOrd="0" destOrd="0" presId="urn:microsoft.com/office/officeart/2005/8/layout/vList2"/>
    <dgm:cxn modelId="{CCC4EAD4-6751-4550-92D6-7450B6A08B32}" srcId="{0A99E6B9-8686-4C68-9C36-BC97EA44AA45}" destId="{E9CE25FC-A878-483A-8A42-6DC552681A5E}" srcOrd="0" destOrd="0" parTransId="{A72CBEAB-BDB5-481C-8DC7-CDB6DE909815}" sibTransId="{4D5CC518-CF46-4400-96EC-24A574638761}"/>
    <dgm:cxn modelId="{96C124E8-1EF1-49FE-8206-E54B28EA0C5D}" type="presOf" srcId="{E9CE25FC-A878-483A-8A42-6DC552681A5E}" destId="{F7F68FC9-027E-410D-BB8E-852A331D1F0C}" srcOrd="0" destOrd="0" presId="urn:microsoft.com/office/officeart/2005/8/layout/vList2"/>
    <dgm:cxn modelId="{0D902715-C097-462B-9E96-0FE2BCE25E58}" type="presParOf" srcId="{F5B7075E-9D2A-46A9-AD64-ACFC01C3B281}" destId="{F7F68FC9-027E-410D-BB8E-852A331D1F0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CA10F99-998D-4A7C-8FA8-C3AAEF8F244F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3F5D7759-D390-489C-9AD8-B60834B7F995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dirty="0"/>
            <a:t>פגיעה במח תגרום לפגיעה ברמת ההכרה</a:t>
          </a:r>
          <a:endParaRPr lang="en-US" sz="1800" dirty="0"/>
        </a:p>
      </dgm:t>
    </dgm:pt>
    <dgm:pt modelId="{284AC167-06E4-4FA7-9E08-3AC1A98B097E}" type="parTrans" cxnId="{2F9BF60D-3CE1-4AEE-9D6F-B265B7F0692B}">
      <dgm:prSet/>
      <dgm:spPr/>
      <dgm:t>
        <a:bodyPr/>
        <a:lstStyle/>
        <a:p>
          <a:pPr rtl="1"/>
          <a:endParaRPr lang="he-IL" sz="1800"/>
        </a:p>
      </dgm:t>
    </dgm:pt>
    <dgm:pt modelId="{B48A6546-6B3B-48D5-BF74-05AE5C756B35}" type="sibTrans" cxnId="{2F9BF60D-3CE1-4AEE-9D6F-B265B7F0692B}">
      <dgm:prSet/>
      <dgm:spPr/>
      <dgm:t>
        <a:bodyPr/>
        <a:lstStyle/>
        <a:p>
          <a:pPr rtl="1"/>
          <a:endParaRPr lang="he-IL" sz="1800"/>
        </a:p>
      </dgm:t>
    </dgm:pt>
    <dgm:pt modelId="{09B5389A-7805-47F8-8F41-B827131D3EA6}" type="pres">
      <dgm:prSet presAssocID="{5CA10F99-998D-4A7C-8FA8-C3AAEF8F244F}" presName="linear" presStyleCnt="0">
        <dgm:presLayoutVars>
          <dgm:animLvl val="lvl"/>
          <dgm:resizeHandles val="exact"/>
        </dgm:presLayoutVars>
      </dgm:prSet>
      <dgm:spPr/>
    </dgm:pt>
    <dgm:pt modelId="{A3D4ADA2-3DB3-420C-A483-2E15BF1A27EE}" type="pres">
      <dgm:prSet presAssocID="{3F5D7759-D390-489C-9AD8-B60834B7F995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2F9BF60D-3CE1-4AEE-9D6F-B265B7F0692B}" srcId="{5CA10F99-998D-4A7C-8FA8-C3AAEF8F244F}" destId="{3F5D7759-D390-489C-9AD8-B60834B7F995}" srcOrd="0" destOrd="0" parTransId="{284AC167-06E4-4FA7-9E08-3AC1A98B097E}" sibTransId="{B48A6546-6B3B-48D5-BF74-05AE5C756B35}"/>
    <dgm:cxn modelId="{FD2BA9D3-6BAB-42F7-A733-EBA39A5B5DE7}" type="presOf" srcId="{5CA10F99-998D-4A7C-8FA8-C3AAEF8F244F}" destId="{09B5389A-7805-47F8-8F41-B827131D3EA6}" srcOrd="0" destOrd="0" presId="urn:microsoft.com/office/officeart/2005/8/layout/vList2"/>
    <dgm:cxn modelId="{D69FE7D3-0789-4A0D-98E8-4C9BEF28F40A}" type="presOf" srcId="{3F5D7759-D390-489C-9AD8-B60834B7F995}" destId="{A3D4ADA2-3DB3-420C-A483-2E15BF1A27EE}" srcOrd="0" destOrd="0" presId="urn:microsoft.com/office/officeart/2005/8/layout/vList2"/>
    <dgm:cxn modelId="{DB969A84-E90F-4CEC-8734-ECE27F7508FB}" type="presParOf" srcId="{09B5389A-7805-47F8-8F41-B827131D3EA6}" destId="{A3D4ADA2-3DB3-420C-A483-2E15BF1A27E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DEEDED61-C32B-4177-A4D6-39BB82774D2D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610BA591-B185-42E3-A81A-F957AAC327EA}">
      <dgm:prSet custT="1"/>
      <dgm:spPr>
        <a:solidFill>
          <a:srgbClr val="FF6600"/>
        </a:solidFill>
      </dgm:spPr>
      <dgm:t>
        <a:bodyPr/>
        <a:lstStyle/>
        <a:p>
          <a:pPr algn="ctr" rtl="1"/>
          <a:r>
            <a:rPr lang="he-IL" sz="1800" dirty="0">
              <a:solidFill>
                <a:schemeClr val="bg1"/>
              </a:solidFill>
            </a:rPr>
            <a:t>אין נשימה (ואין דופק) - להתחיל </a:t>
          </a:r>
          <a:r>
            <a:rPr lang="he-IL" sz="1800" u="sng" dirty="0">
              <a:solidFill>
                <a:schemeClr val="bg1"/>
              </a:solidFill>
            </a:rPr>
            <a:t>מייד</a:t>
          </a:r>
          <a:r>
            <a:rPr lang="he-IL" sz="1800" dirty="0">
              <a:solidFill>
                <a:schemeClr val="bg1"/>
              </a:solidFill>
            </a:rPr>
            <a:t> בפעולות ההחייאה</a:t>
          </a:r>
          <a:endParaRPr lang="en-US" sz="1800" dirty="0">
            <a:solidFill>
              <a:schemeClr val="bg1"/>
            </a:solidFill>
          </a:endParaRPr>
        </a:p>
      </dgm:t>
    </dgm:pt>
    <dgm:pt modelId="{C2310FA3-BBA9-4D8C-B95C-F5FBC5BF8494}" type="parTrans" cxnId="{73B27C93-F89E-45A4-AF08-F9BD4F272099}">
      <dgm:prSet/>
      <dgm:spPr/>
      <dgm:t>
        <a:bodyPr/>
        <a:lstStyle/>
        <a:p>
          <a:pPr rtl="1"/>
          <a:endParaRPr lang="he-IL"/>
        </a:p>
      </dgm:t>
    </dgm:pt>
    <dgm:pt modelId="{2670ED0C-A4F0-4EA1-8D2F-24256FD6F418}" type="sibTrans" cxnId="{73B27C93-F89E-45A4-AF08-F9BD4F272099}">
      <dgm:prSet/>
      <dgm:spPr/>
      <dgm:t>
        <a:bodyPr/>
        <a:lstStyle/>
        <a:p>
          <a:pPr rtl="1"/>
          <a:endParaRPr lang="he-IL"/>
        </a:p>
      </dgm:t>
    </dgm:pt>
    <dgm:pt modelId="{5B550CCB-364B-46E4-9817-06F48D921206}" type="pres">
      <dgm:prSet presAssocID="{DEEDED61-C32B-4177-A4D6-39BB82774D2D}" presName="linear" presStyleCnt="0">
        <dgm:presLayoutVars>
          <dgm:animLvl val="lvl"/>
          <dgm:resizeHandles val="exact"/>
        </dgm:presLayoutVars>
      </dgm:prSet>
      <dgm:spPr/>
    </dgm:pt>
    <dgm:pt modelId="{3CB8F9D7-F2C2-40BC-93BC-58BB7B27F692}" type="pres">
      <dgm:prSet presAssocID="{610BA591-B185-42E3-A81A-F957AAC327EA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B3D5F049-2DF4-4482-844D-7B884A9F9CA3}" type="presOf" srcId="{610BA591-B185-42E3-A81A-F957AAC327EA}" destId="{3CB8F9D7-F2C2-40BC-93BC-58BB7B27F692}" srcOrd="0" destOrd="0" presId="urn:microsoft.com/office/officeart/2005/8/layout/vList2"/>
    <dgm:cxn modelId="{73B27C93-F89E-45A4-AF08-F9BD4F272099}" srcId="{DEEDED61-C32B-4177-A4D6-39BB82774D2D}" destId="{610BA591-B185-42E3-A81A-F957AAC327EA}" srcOrd="0" destOrd="0" parTransId="{C2310FA3-BBA9-4D8C-B95C-F5FBC5BF8494}" sibTransId="{2670ED0C-A4F0-4EA1-8D2F-24256FD6F418}"/>
    <dgm:cxn modelId="{9CB9E3C0-70B3-4817-AA86-DF5F9711EA72}" type="presOf" srcId="{DEEDED61-C32B-4177-A4D6-39BB82774D2D}" destId="{5B550CCB-364B-46E4-9817-06F48D921206}" srcOrd="0" destOrd="0" presId="urn:microsoft.com/office/officeart/2005/8/layout/vList2"/>
    <dgm:cxn modelId="{078338E7-14B4-4C67-8450-B545A6F12EB0}" type="presParOf" srcId="{5B550CCB-364B-46E4-9817-06F48D921206}" destId="{3CB8F9D7-F2C2-40BC-93BC-58BB7B27F69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8688F7EF-9AF7-4C9E-BB97-60A19F734F84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92DEFF8D-6887-4897-8439-E006227B1A9D}">
      <dgm:prSet custT="1"/>
      <dgm:spPr/>
      <dgm:t>
        <a:bodyPr/>
        <a:lstStyle/>
        <a:p>
          <a:pPr algn="ctr" rtl="1"/>
          <a:r>
            <a:rPr lang="he-IL" sz="1800" dirty="0">
              <a:solidFill>
                <a:srgbClr val="FF6600"/>
              </a:solidFill>
            </a:rPr>
            <a:t>שים לב :</a:t>
          </a:r>
        </a:p>
      </dgm:t>
    </dgm:pt>
    <dgm:pt modelId="{BFA28C98-F3B1-472C-9E13-5AB08F82CD85}" type="parTrans" cxnId="{A394E046-0158-4070-801D-56B5B881CB37}">
      <dgm:prSet/>
      <dgm:spPr/>
      <dgm:t>
        <a:bodyPr/>
        <a:lstStyle/>
        <a:p>
          <a:pPr algn="ctr" rtl="1"/>
          <a:endParaRPr lang="he-IL" sz="1800"/>
        </a:p>
      </dgm:t>
    </dgm:pt>
    <dgm:pt modelId="{3720F39B-9EA5-47E4-A133-7F7874C447B7}" type="sibTrans" cxnId="{A394E046-0158-4070-801D-56B5B881CB37}">
      <dgm:prSet/>
      <dgm:spPr/>
      <dgm:t>
        <a:bodyPr/>
        <a:lstStyle/>
        <a:p>
          <a:pPr algn="ctr" rtl="1"/>
          <a:endParaRPr lang="he-IL" sz="1800"/>
        </a:p>
      </dgm:t>
    </dgm:pt>
    <dgm:pt modelId="{E9F85F82-0AE5-4785-B3D7-5894E7F9B2A0}" type="pres">
      <dgm:prSet presAssocID="{8688F7EF-9AF7-4C9E-BB97-60A19F734F84}" presName="linear" presStyleCnt="0">
        <dgm:presLayoutVars>
          <dgm:animLvl val="lvl"/>
          <dgm:resizeHandles val="exact"/>
        </dgm:presLayoutVars>
      </dgm:prSet>
      <dgm:spPr/>
    </dgm:pt>
    <dgm:pt modelId="{3C3DFD68-29FE-4A9C-B5E8-258153B4DD6D}" type="pres">
      <dgm:prSet presAssocID="{92DEFF8D-6887-4897-8439-E006227B1A9D}" presName="parentText" presStyleLbl="node1" presStyleIdx="0" presStyleCnt="1" custLinFactNeighborX="-17222" custLinFactNeighborY="-10821">
        <dgm:presLayoutVars>
          <dgm:chMax val="0"/>
          <dgm:bulletEnabled val="1"/>
        </dgm:presLayoutVars>
      </dgm:prSet>
      <dgm:spPr/>
    </dgm:pt>
  </dgm:ptLst>
  <dgm:cxnLst>
    <dgm:cxn modelId="{F812BB3C-0928-44ED-AF2B-0A356A490062}" type="presOf" srcId="{8688F7EF-9AF7-4C9E-BB97-60A19F734F84}" destId="{E9F85F82-0AE5-4785-B3D7-5894E7F9B2A0}" srcOrd="0" destOrd="0" presId="urn:microsoft.com/office/officeart/2005/8/layout/vList2"/>
    <dgm:cxn modelId="{A394E046-0158-4070-801D-56B5B881CB37}" srcId="{8688F7EF-9AF7-4C9E-BB97-60A19F734F84}" destId="{92DEFF8D-6887-4897-8439-E006227B1A9D}" srcOrd="0" destOrd="0" parTransId="{BFA28C98-F3B1-472C-9E13-5AB08F82CD85}" sibTransId="{3720F39B-9EA5-47E4-A133-7F7874C447B7}"/>
    <dgm:cxn modelId="{B478B5C5-C9F7-4ADF-972F-00A2B919DE31}" type="presOf" srcId="{92DEFF8D-6887-4897-8439-E006227B1A9D}" destId="{3C3DFD68-29FE-4A9C-B5E8-258153B4DD6D}" srcOrd="0" destOrd="0" presId="urn:microsoft.com/office/officeart/2005/8/layout/vList2"/>
    <dgm:cxn modelId="{C4F1E06A-9BD1-46C4-9566-52B9577614F8}" type="presParOf" srcId="{E9F85F82-0AE5-4785-B3D7-5894E7F9B2A0}" destId="{3C3DFD68-29FE-4A9C-B5E8-258153B4DD6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7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473BF571-E706-4CE1-A492-95CEDD3BCE33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A10870DA-B065-401C-A93A-2782B4775B78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dirty="0"/>
            <a:t>לא כל מחוסר הכרה אינו נושם</a:t>
          </a:r>
          <a:endParaRPr lang="en-US" sz="1800" dirty="0"/>
        </a:p>
      </dgm:t>
    </dgm:pt>
    <dgm:pt modelId="{F5044DB8-60D3-4C54-8B68-52B4CEEEF218}" type="parTrans" cxnId="{8EA0EB5F-E65D-4434-A7EA-36577E4C5B08}">
      <dgm:prSet/>
      <dgm:spPr/>
      <dgm:t>
        <a:bodyPr/>
        <a:lstStyle/>
        <a:p>
          <a:pPr rtl="1"/>
          <a:endParaRPr lang="he-IL" sz="1800"/>
        </a:p>
      </dgm:t>
    </dgm:pt>
    <dgm:pt modelId="{9B984FA3-4061-4185-AC1F-DB7FF9FF77A8}" type="sibTrans" cxnId="{8EA0EB5F-E65D-4434-A7EA-36577E4C5B08}">
      <dgm:prSet/>
      <dgm:spPr/>
      <dgm:t>
        <a:bodyPr/>
        <a:lstStyle/>
        <a:p>
          <a:pPr rtl="1"/>
          <a:endParaRPr lang="he-IL" sz="1800"/>
        </a:p>
      </dgm:t>
    </dgm:pt>
    <dgm:pt modelId="{FCA461B9-AC5C-4A38-92F8-32A79307D9FA}" type="pres">
      <dgm:prSet presAssocID="{473BF571-E706-4CE1-A492-95CEDD3BCE33}" presName="linear" presStyleCnt="0">
        <dgm:presLayoutVars>
          <dgm:animLvl val="lvl"/>
          <dgm:resizeHandles val="exact"/>
        </dgm:presLayoutVars>
      </dgm:prSet>
      <dgm:spPr/>
    </dgm:pt>
    <dgm:pt modelId="{D624719A-859B-4F08-9BC0-9457703664F0}" type="pres">
      <dgm:prSet presAssocID="{A10870DA-B065-401C-A93A-2782B4775B78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8EA0EB5F-E65D-4434-A7EA-36577E4C5B08}" srcId="{473BF571-E706-4CE1-A492-95CEDD3BCE33}" destId="{A10870DA-B065-401C-A93A-2782B4775B78}" srcOrd="0" destOrd="0" parTransId="{F5044DB8-60D3-4C54-8B68-52B4CEEEF218}" sibTransId="{9B984FA3-4061-4185-AC1F-DB7FF9FF77A8}"/>
    <dgm:cxn modelId="{34111788-93D2-4339-9E7E-77C21EFF434E}" type="presOf" srcId="{A10870DA-B065-401C-A93A-2782B4775B78}" destId="{D624719A-859B-4F08-9BC0-9457703664F0}" srcOrd="0" destOrd="0" presId="urn:microsoft.com/office/officeart/2005/8/layout/vList2"/>
    <dgm:cxn modelId="{EB3294F3-D9F9-4FD4-A37A-9A9D875F95B0}" type="presOf" srcId="{473BF571-E706-4CE1-A492-95CEDD3BCE33}" destId="{FCA461B9-AC5C-4A38-92F8-32A79307D9FA}" srcOrd="0" destOrd="0" presId="urn:microsoft.com/office/officeart/2005/8/layout/vList2"/>
    <dgm:cxn modelId="{07A54FC9-3C8E-4166-B1DF-B3DA575D469B}" type="presParOf" srcId="{FCA461B9-AC5C-4A38-92F8-32A79307D9FA}" destId="{D624719A-859B-4F08-9BC0-9457703664F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32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E84862BF-C5ED-4440-9750-989DE0E3B7F9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2D1452B4-3D09-4C00-A7D6-87D508B1B3FB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dirty="0"/>
            <a:t>כל מחוסר הכרה חשש לנתיב אוויר</a:t>
          </a:r>
          <a:endParaRPr lang="en-US" sz="1800" dirty="0"/>
        </a:p>
      </dgm:t>
    </dgm:pt>
    <dgm:pt modelId="{11C063F3-2751-4E1A-96E4-02B007CE2091}" type="parTrans" cxnId="{09222BEB-4729-4A2D-849F-E2E155D7B690}">
      <dgm:prSet/>
      <dgm:spPr/>
      <dgm:t>
        <a:bodyPr/>
        <a:lstStyle/>
        <a:p>
          <a:pPr rtl="1"/>
          <a:endParaRPr lang="he-IL" sz="1800"/>
        </a:p>
      </dgm:t>
    </dgm:pt>
    <dgm:pt modelId="{9130AC06-57ED-481C-9F08-9E69ED3FF43B}" type="sibTrans" cxnId="{09222BEB-4729-4A2D-849F-E2E155D7B690}">
      <dgm:prSet/>
      <dgm:spPr/>
      <dgm:t>
        <a:bodyPr/>
        <a:lstStyle/>
        <a:p>
          <a:pPr rtl="1"/>
          <a:endParaRPr lang="he-IL" sz="1800"/>
        </a:p>
      </dgm:t>
    </dgm:pt>
    <dgm:pt modelId="{7F6BC0F1-ADCE-41F8-AEAB-10740928560D}" type="pres">
      <dgm:prSet presAssocID="{E84862BF-C5ED-4440-9750-989DE0E3B7F9}" presName="linear" presStyleCnt="0">
        <dgm:presLayoutVars>
          <dgm:animLvl val="lvl"/>
          <dgm:resizeHandles val="exact"/>
        </dgm:presLayoutVars>
      </dgm:prSet>
      <dgm:spPr/>
    </dgm:pt>
    <dgm:pt modelId="{E19335E8-C74A-471A-AE63-8B995493EB20}" type="pres">
      <dgm:prSet presAssocID="{2D1452B4-3D09-4C00-A7D6-87D508B1B3FB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BD491F21-66FA-4E62-8499-03312E5CFBE3}" type="presOf" srcId="{2D1452B4-3D09-4C00-A7D6-87D508B1B3FB}" destId="{E19335E8-C74A-471A-AE63-8B995493EB20}" srcOrd="0" destOrd="0" presId="urn:microsoft.com/office/officeart/2005/8/layout/vList2"/>
    <dgm:cxn modelId="{E0FBB497-65D1-4A3A-A68E-EDC63A02C5C6}" type="presOf" srcId="{E84862BF-C5ED-4440-9750-989DE0E3B7F9}" destId="{7F6BC0F1-ADCE-41F8-AEAB-10740928560D}" srcOrd="0" destOrd="0" presId="urn:microsoft.com/office/officeart/2005/8/layout/vList2"/>
    <dgm:cxn modelId="{09222BEB-4729-4A2D-849F-E2E155D7B690}" srcId="{E84862BF-C5ED-4440-9750-989DE0E3B7F9}" destId="{2D1452B4-3D09-4C00-A7D6-87D508B1B3FB}" srcOrd="0" destOrd="0" parTransId="{11C063F3-2751-4E1A-96E4-02B007CE2091}" sibTransId="{9130AC06-57ED-481C-9F08-9E69ED3FF43B}"/>
    <dgm:cxn modelId="{BD790853-D86B-441B-A814-2E1CABA490E8}" type="presParOf" srcId="{7F6BC0F1-ADCE-41F8-AEAB-10740928560D}" destId="{E19335E8-C74A-471A-AE63-8B995493EB2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37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4E05D2E1-0494-4F54-90CF-7AE7BCD0C912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C71E6203-41F7-46C8-BD38-226860E926A0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dirty="0"/>
            <a:t>אדם שנושם ליבו הולם</a:t>
          </a:r>
          <a:endParaRPr lang="en-US" sz="1800" dirty="0"/>
        </a:p>
      </dgm:t>
    </dgm:pt>
    <dgm:pt modelId="{EE25E418-A6E9-4DCB-A0B4-8C8607502B84}" type="parTrans" cxnId="{9BA2E2C9-6F35-4A74-9F32-DAFC547EEA9E}">
      <dgm:prSet/>
      <dgm:spPr/>
      <dgm:t>
        <a:bodyPr/>
        <a:lstStyle/>
        <a:p>
          <a:pPr rtl="1"/>
          <a:endParaRPr lang="he-IL" sz="1800"/>
        </a:p>
      </dgm:t>
    </dgm:pt>
    <dgm:pt modelId="{DE3C44F0-EA6B-4FDF-A06D-4A545556A9E4}" type="sibTrans" cxnId="{9BA2E2C9-6F35-4A74-9F32-DAFC547EEA9E}">
      <dgm:prSet/>
      <dgm:spPr/>
      <dgm:t>
        <a:bodyPr/>
        <a:lstStyle/>
        <a:p>
          <a:pPr rtl="1"/>
          <a:endParaRPr lang="he-IL" sz="1800"/>
        </a:p>
      </dgm:t>
    </dgm:pt>
    <dgm:pt modelId="{C9BED7B0-289B-4A5F-B21D-32CFCA1F16DC}" type="pres">
      <dgm:prSet presAssocID="{4E05D2E1-0494-4F54-90CF-7AE7BCD0C912}" presName="linear" presStyleCnt="0">
        <dgm:presLayoutVars>
          <dgm:animLvl val="lvl"/>
          <dgm:resizeHandles val="exact"/>
        </dgm:presLayoutVars>
      </dgm:prSet>
      <dgm:spPr/>
    </dgm:pt>
    <dgm:pt modelId="{E457F19F-A97D-4E3C-9EFF-5913123E6D8A}" type="pres">
      <dgm:prSet presAssocID="{C71E6203-41F7-46C8-BD38-226860E926A0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8B9F2F32-98A4-446C-8368-44C3FA365DBC}" type="presOf" srcId="{4E05D2E1-0494-4F54-90CF-7AE7BCD0C912}" destId="{C9BED7B0-289B-4A5F-B21D-32CFCA1F16DC}" srcOrd="0" destOrd="0" presId="urn:microsoft.com/office/officeart/2005/8/layout/vList2"/>
    <dgm:cxn modelId="{D44F7A60-A4A0-43B8-878B-35447C09CA1F}" type="presOf" srcId="{C71E6203-41F7-46C8-BD38-226860E926A0}" destId="{E457F19F-A97D-4E3C-9EFF-5913123E6D8A}" srcOrd="0" destOrd="0" presId="urn:microsoft.com/office/officeart/2005/8/layout/vList2"/>
    <dgm:cxn modelId="{9BA2E2C9-6F35-4A74-9F32-DAFC547EEA9E}" srcId="{4E05D2E1-0494-4F54-90CF-7AE7BCD0C912}" destId="{C71E6203-41F7-46C8-BD38-226860E926A0}" srcOrd="0" destOrd="0" parTransId="{EE25E418-A6E9-4DCB-A0B4-8C8607502B84}" sibTransId="{DE3C44F0-EA6B-4FDF-A06D-4A545556A9E4}"/>
    <dgm:cxn modelId="{5D60FA8F-04B2-470F-9500-540F61F585CE}" type="presParOf" srcId="{C9BED7B0-289B-4A5F-B21D-32CFCA1F16DC}" destId="{E457F19F-A97D-4E3C-9EFF-5913123E6D8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42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A392B7BA-5608-402F-87A9-95A970258BAC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/>
      <dgm:spPr/>
      <dgm:t>
        <a:bodyPr/>
        <a:lstStyle/>
        <a:p>
          <a:pPr rtl="1"/>
          <a:endParaRPr lang="he-IL"/>
        </a:p>
      </dgm:t>
    </dgm:pt>
    <dgm:pt modelId="{474F1949-5DA6-418F-8785-5C3C2E137B6B}">
      <dgm:prSet custT="1"/>
      <dgm:spPr/>
      <dgm:t>
        <a:bodyPr/>
        <a:lstStyle/>
        <a:p>
          <a:pPr algn="ctr" rtl="1"/>
          <a:r>
            <a:rPr lang="he-IL" sz="1800" dirty="0">
              <a:solidFill>
                <a:srgbClr val="FF6600"/>
              </a:solidFill>
            </a:rPr>
            <a:t>יש הכרה - יש נשימה + דופק</a:t>
          </a:r>
        </a:p>
      </dgm:t>
    </dgm:pt>
    <dgm:pt modelId="{2DB6727F-4F08-43BC-8F2B-92083959AE23}" type="sibTrans" cxnId="{D78AF84D-1F5D-4C10-B828-4320C743442D}">
      <dgm:prSet/>
      <dgm:spPr/>
      <dgm:t>
        <a:bodyPr/>
        <a:lstStyle/>
        <a:p>
          <a:pPr rtl="1"/>
          <a:endParaRPr lang="he-IL" sz="1800"/>
        </a:p>
      </dgm:t>
    </dgm:pt>
    <dgm:pt modelId="{B3948D6E-4E08-41A8-9C1C-610C4E1AAAA2}" type="parTrans" cxnId="{D78AF84D-1F5D-4C10-B828-4320C743442D}">
      <dgm:prSet/>
      <dgm:spPr/>
      <dgm:t>
        <a:bodyPr/>
        <a:lstStyle/>
        <a:p>
          <a:pPr rtl="1"/>
          <a:endParaRPr lang="he-IL" sz="1800"/>
        </a:p>
      </dgm:t>
    </dgm:pt>
    <dgm:pt modelId="{6F4AD16C-1313-40CF-A246-E6CC3D40A739}">
      <dgm:prSet custT="1"/>
      <dgm:spPr/>
      <dgm:t>
        <a:bodyPr/>
        <a:lstStyle/>
        <a:p>
          <a:pPr algn="ctr" rtl="1"/>
          <a:r>
            <a:rPr lang="he-IL" sz="1800" dirty="0">
              <a:solidFill>
                <a:srgbClr val="FF6600"/>
              </a:solidFill>
            </a:rPr>
            <a:t>יש נשימה תקינה - יש דופק</a:t>
          </a:r>
        </a:p>
      </dgm:t>
    </dgm:pt>
    <dgm:pt modelId="{BD65DB27-2ADD-47D6-8913-FF05152F84C4}" type="sibTrans" cxnId="{A9A51F97-4935-404D-82CF-6ADB2512ACEB}">
      <dgm:prSet/>
      <dgm:spPr/>
      <dgm:t>
        <a:bodyPr/>
        <a:lstStyle/>
        <a:p>
          <a:pPr rtl="1"/>
          <a:endParaRPr lang="he-IL" sz="1800"/>
        </a:p>
      </dgm:t>
    </dgm:pt>
    <dgm:pt modelId="{28EF5DE0-6C54-40CD-8F8B-1EFAAE5A3F1F}" type="parTrans" cxnId="{A9A51F97-4935-404D-82CF-6ADB2512ACEB}">
      <dgm:prSet/>
      <dgm:spPr/>
      <dgm:t>
        <a:bodyPr/>
        <a:lstStyle/>
        <a:p>
          <a:pPr rtl="1"/>
          <a:endParaRPr lang="he-IL" sz="1800"/>
        </a:p>
      </dgm:t>
    </dgm:pt>
    <dgm:pt modelId="{E7ED4651-C24C-4939-A115-96BDCDC104B8}" type="pres">
      <dgm:prSet presAssocID="{A392B7BA-5608-402F-87A9-95A970258BAC}" presName="linear" presStyleCnt="0">
        <dgm:presLayoutVars>
          <dgm:animLvl val="lvl"/>
          <dgm:resizeHandles val="exact"/>
        </dgm:presLayoutVars>
      </dgm:prSet>
      <dgm:spPr/>
    </dgm:pt>
    <dgm:pt modelId="{3F3A5C31-0B7A-47BC-B457-1E781967F163}" type="pres">
      <dgm:prSet presAssocID="{474F1949-5DA6-418F-8785-5C3C2E137B6B}" presName="parentText" presStyleLbl="node1" presStyleIdx="0" presStyleCnt="2" custLinFactY="-32266" custLinFactNeighborX="936" custLinFactNeighborY="-100000">
        <dgm:presLayoutVars>
          <dgm:chMax val="0"/>
          <dgm:bulletEnabled val="1"/>
        </dgm:presLayoutVars>
      </dgm:prSet>
      <dgm:spPr/>
    </dgm:pt>
    <dgm:pt modelId="{398D87B2-211F-48C2-8DFC-B83ADDFEDC69}" type="pres">
      <dgm:prSet presAssocID="{2DB6727F-4F08-43BC-8F2B-92083959AE23}" presName="spacer" presStyleCnt="0"/>
      <dgm:spPr/>
    </dgm:pt>
    <dgm:pt modelId="{BDBAD873-A753-4E88-BD41-B1ECB0890DFD}" type="pres">
      <dgm:prSet presAssocID="{6F4AD16C-1313-40CF-A246-E6CC3D40A739}" presName="parentText" presStyleLbl="node1" presStyleIdx="1" presStyleCnt="2" custLinFactY="13909" custLinFactNeighborX="7273" custLinFactNeighborY="100000">
        <dgm:presLayoutVars>
          <dgm:chMax val="0"/>
          <dgm:bulletEnabled val="1"/>
        </dgm:presLayoutVars>
      </dgm:prSet>
      <dgm:spPr/>
    </dgm:pt>
  </dgm:ptLst>
  <dgm:cxnLst>
    <dgm:cxn modelId="{7A51BB04-139E-44B5-A66B-CC8FFFD28050}" type="presOf" srcId="{6F4AD16C-1313-40CF-A246-E6CC3D40A739}" destId="{BDBAD873-A753-4E88-BD41-B1ECB0890DFD}" srcOrd="0" destOrd="0" presId="urn:microsoft.com/office/officeart/2005/8/layout/vList2"/>
    <dgm:cxn modelId="{D78AF84D-1F5D-4C10-B828-4320C743442D}" srcId="{A392B7BA-5608-402F-87A9-95A970258BAC}" destId="{474F1949-5DA6-418F-8785-5C3C2E137B6B}" srcOrd="0" destOrd="0" parTransId="{B3948D6E-4E08-41A8-9C1C-610C4E1AAAA2}" sibTransId="{2DB6727F-4F08-43BC-8F2B-92083959AE23}"/>
    <dgm:cxn modelId="{0480D196-0879-4023-B014-327DD9B3EBE2}" type="presOf" srcId="{A392B7BA-5608-402F-87A9-95A970258BAC}" destId="{E7ED4651-C24C-4939-A115-96BDCDC104B8}" srcOrd="0" destOrd="0" presId="urn:microsoft.com/office/officeart/2005/8/layout/vList2"/>
    <dgm:cxn modelId="{A9A51F97-4935-404D-82CF-6ADB2512ACEB}" srcId="{A392B7BA-5608-402F-87A9-95A970258BAC}" destId="{6F4AD16C-1313-40CF-A246-E6CC3D40A739}" srcOrd="1" destOrd="0" parTransId="{28EF5DE0-6C54-40CD-8F8B-1EFAAE5A3F1F}" sibTransId="{BD65DB27-2ADD-47D6-8913-FF05152F84C4}"/>
    <dgm:cxn modelId="{F46501E4-652B-47D1-9651-20202EE720FF}" type="presOf" srcId="{474F1949-5DA6-418F-8785-5C3C2E137B6B}" destId="{3F3A5C31-0B7A-47BC-B457-1E781967F163}" srcOrd="0" destOrd="0" presId="urn:microsoft.com/office/officeart/2005/8/layout/vList2"/>
    <dgm:cxn modelId="{2E312FBD-E95A-4318-8E6D-6DA8F395F801}" type="presParOf" srcId="{E7ED4651-C24C-4939-A115-96BDCDC104B8}" destId="{3F3A5C31-0B7A-47BC-B457-1E781967F163}" srcOrd="0" destOrd="0" presId="urn:microsoft.com/office/officeart/2005/8/layout/vList2"/>
    <dgm:cxn modelId="{9062DFD9-1EE5-475E-8C92-1BD8A75F0313}" type="presParOf" srcId="{E7ED4651-C24C-4939-A115-96BDCDC104B8}" destId="{398D87B2-211F-48C2-8DFC-B83ADDFEDC69}" srcOrd="1" destOrd="0" presId="urn:microsoft.com/office/officeart/2005/8/layout/vList2"/>
    <dgm:cxn modelId="{D1B32159-EED0-4465-A96E-78B1DBF30683}" type="presParOf" srcId="{E7ED4651-C24C-4939-A115-96BDCDC104B8}" destId="{BDBAD873-A753-4E88-BD41-B1ECB0890DF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47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9943DBF8-CFAC-415F-8F3B-7151218119CB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392724CF-1064-415A-BC37-F7F4314497CE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dirty="0"/>
            <a:t>אחוזי הצלחה גבוהים מאוד נרשמו אצל חולים אשר החלו בהם החייאה בשילוב עיסויי לב יעילים באופן </a:t>
          </a:r>
          <a:r>
            <a:rPr lang="he-IL" sz="1800" u="sng" dirty="0"/>
            <a:t>מיידי</a:t>
          </a:r>
          <a:r>
            <a:rPr lang="he-IL" sz="1800" dirty="0"/>
            <a:t> מרגע דום הלב.</a:t>
          </a:r>
          <a:endParaRPr lang="en-US" sz="1800" dirty="0"/>
        </a:p>
      </dgm:t>
    </dgm:pt>
    <dgm:pt modelId="{E8561CE4-B17E-4EA2-9111-D5DD61E3899B}" type="parTrans" cxnId="{0EDBA071-8A51-4135-8CDF-2FDAD3B800D0}">
      <dgm:prSet/>
      <dgm:spPr/>
      <dgm:t>
        <a:bodyPr/>
        <a:lstStyle/>
        <a:p>
          <a:pPr algn="ctr" rtl="1"/>
          <a:endParaRPr lang="he-IL" sz="1800"/>
        </a:p>
      </dgm:t>
    </dgm:pt>
    <dgm:pt modelId="{152E7229-6A20-48D7-B30A-2970F01B0BFC}" type="sibTrans" cxnId="{0EDBA071-8A51-4135-8CDF-2FDAD3B800D0}">
      <dgm:prSet/>
      <dgm:spPr/>
      <dgm:t>
        <a:bodyPr/>
        <a:lstStyle/>
        <a:p>
          <a:pPr algn="ctr" rtl="1"/>
          <a:endParaRPr lang="he-IL" sz="1800"/>
        </a:p>
      </dgm:t>
    </dgm:pt>
    <dgm:pt modelId="{B4A1DE92-8C01-4379-BC83-0BF5119D1374}" type="pres">
      <dgm:prSet presAssocID="{9943DBF8-CFAC-415F-8F3B-7151218119CB}" presName="linear" presStyleCnt="0">
        <dgm:presLayoutVars>
          <dgm:animLvl val="lvl"/>
          <dgm:resizeHandles val="exact"/>
        </dgm:presLayoutVars>
      </dgm:prSet>
      <dgm:spPr/>
    </dgm:pt>
    <dgm:pt modelId="{69E00E8F-2F07-46B9-921D-B7AD7A935BF5}" type="pres">
      <dgm:prSet presAssocID="{392724CF-1064-415A-BC37-F7F4314497CE}" presName="parentText" presStyleLbl="node1" presStyleIdx="0" presStyleCnt="1" custLinFactNeighborX="2379" custLinFactNeighborY="23163">
        <dgm:presLayoutVars>
          <dgm:chMax val="0"/>
          <dgm:bulletEnabled val="1"/>
        </dgm:presLayoutVars>
      </dgm:prSet>
      <dgm:spPr/>
    </dgm:pt>
  </dgm:ptLst>
  <dgm:cxnLst>
    <dgm:cxn modelId="{CFF77E21-B866-4620-8D33-3B05B5BD2B8E}" type="presOf" srcId="{392724CF-1064-415A-BC37-F7F4314497CE}" destId="{69E00E8F-2F07-46B9-921D-B7AD7A935BF5}" srcOrd="0" destOrd="0" presId="urn:microsoft.com/office/officeart/2005/8/layout/vList2"/>
    <dgm:cxn modelId="{0EDBA071-8A51-4135-8CDF-2FDAD3B800D0}" srcId="{9943DBF8-CFAC-415F-8F3B-7151218119CB}" destId="{392724CF-1064-415A-BC37-F7F4314497CE}" srcOrd="0" destOrd="0" parTransId="{E8561CE4-B17E-4EA2-9111-D5DD61E3899B}" sibTransId="{152E7229-6A20-48D7-B30A-2970F01B0BFC}"/>
    <dgm:cxn modelId="{BE53F2F7-90A1-4780-A7D4-E6562BBBD8EE}" type="presOf" srcId="{9943DBF8-CFAC-415F-8F3B-7151218119CB}" destId="{B4A1DE92-8C01-4379-BC83-0BF5119D1374}" srcOrd="0" destOrd="0" presId="urn:microsoft.com/office/officeart/2005/8/layout/vList2"/>
    <dgm:cxn modelId="{22A1F8FB-8574-4A60-9EFA-DAC447EA654B}" type="presParOf" srcId="{B4A1DE92-8C01-4379-BC83-0BF5119D1374}" destId="{69E00E8F-2F07-46B9-921D-B7AD7A935BF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14909FA1-327B-43C3-94D6-FBA10CE501B2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D122A098-1E40-4931-8386-AE03BBE86F78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u="sng" dirty="0"/>
            <a:t>עיקר מטרת ההחייאה</a:t>
          </a:r>
          <a:r>
            <a:rPr lang="he-IL" sz="1800" dirty="0"/>
            <a:t> - לאפשר זרימת דם למוח וללב שהלב ומערכת הנשימה יחזרו לפעול באופן עצמאי.</a:t>
          </a:r>
          <a:endParaRPr lang="en-US" sz="1800" dirty="0"/>
        </a:p>
      </dgm:t>
    </dgm:pt>
    <dgm:pt modelId="{FA8D110C-6042-4D14-BC20-12E360A8292E}" type="parTrans" cxnId="{1D1FEF47-EA8A-499A-86A9-BF5186BC7055}">
      <dgm:prSet/>
      <dgm:spPr/>
      <dgm:t>
        <a:bodyPr/>
        <a:lstStyle/>
        <a:p>
          <a:pPr rtl="1"/>
          <a:endParaRPr lang="he-IL" sz="1800"/>
        </a:p>
      </dgm:t>
    </dgm:pt>
    <dgm:pt modelId="{DEAD931C-F08F-43E7-8828-3332325630B1}" type="sibTrans" cxnId="{1D1FEF47-EA8A-499A-86A9-BF5186BC7055}">
      <dgm:prSet/>
      <dgm:spPr/>
      <dgm:t>
        <a:bodyPr/>
        <a:lstStyle/>
        <a:p>
          <a:pPr rtl="1"/>
          <a:endParaRPr lang="he-IL" sz="1800"/>
        </a:p>
      </dgm:t>
    </dgm:pt>
    <dgm:pt modelId="{02CCD613-882E-43F6-A816-DCE3BF814D10}" type="pres">
      <dgm:prSet presAssocID="{14909FA1-327B-43C3-94D6-FBA10CE501B2}" presName="linear" presStyleCnt="0">
        <dgm:presLayoutVars>
          <dgm:animLvl val="lvl"/>
          <dgm:resizeHandles val="exact"/>
        </dgm:presLayoutVars>
      </dgm:prSet>
      <dgm:spPr/>
    </dgm:pt>
    <dgm:pt modelId="{5FE06CA8-E1EF-4F55-A610-4D8031560020}" type="pres">
      <dgm:prSet presAssocID="{D122A098-1E40-4931-8386-AE03BBE86F78}" presName="parentText" presStyleLbl="node1" presStyleIdx="0" presStyleCnt="1" custLinFactNeighborY="-2517">
        <dgm:presLayoutVars>
          <dgm:chMax val="0"/>
          <dgm:bulletEnabled val="1"/>
        </dgm:presLayoutVars>
      </dgm:prSet>
      <dgm:spPr/>
    </dgm:pt>
  </dgm:ptLst>
  <dgm:cxnLst>
    <dgm:cxn modelId="{17B4FC3D-C213-4E4D-BFC2-4A1C8AF57907}" type="presOf" srcId="{14909FA1-327B-43C3-94D6-FBA10CE501B2}" destId="{02CCD613-882E-43F6-A816-DCE3BF814D10}" srcOrd="0" destOrd="0" presId="urn:microsoft.com/office/officeart/2005/8/layout/vList2"/>
    <dgm:cxn modelId="{1D1FEF47-EA8A-499A-86A9-BF5186BC7055}" srcId="{14909FA1-327B-43C3-94D6-FBA10CE501B2}" destId="{D122A098-1E40-4931-8386-AE03BBE86F78}" srcOrd="0" destOrd="0" parTransId="{FA8D110C-6042-4D14-BC20-12E360A8292E}" sibTransId="{DEAD931C-F08F-43E7-8828-3332325630B1}"/>
    <dgm:cxn modelId="{56F1B6E0-EE24-471C-B9F5-6FE9C8599C22}" type="presOf" srcId="{D122A098-1E40-4931-8386-AE03BBE86F78}" destId="{5FE06CA8-E1EF-4F55-A610-4D8031560020}" srcOrd="0" destOrd="0" presId="urn:microsoft.com/office/officeart/2005/8/layout/vList2"/>
    <dgm:cxn modelId="{69A31A15-FD5E-43C8-B61A-BA3AD4A7B778}" type="presParOf" srcId="{02CCD613-882E-43F6-A816-DCE3BF814D10}" destId="{5FE06CA8-E1EF-4F55-A610-4D803156002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42C15B16-2844-4092-B066-8505C5464B4E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BD14ED36-3B40-45E6-860D-E2E67D37FA4F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dirty="0"/>
            <a:t>חייג 101 - זיהוי מצב מצוקה והזעקת עזרה - מד"א !</a:t>
          </a:r>
          <a:r>
            <a:rPr lang="en-US" sz="1800" dirty="0"/>
            <a:t> </a:t>
          </a:r>
          <a:endParaRPr lang="he-IL" sz="1800" dirty="0"/>
        </a:p>
      </dgm:t>
    </dgm:pt>
    <dgm:pt modelId="{26DC31B4-C471-4BE4-AAC6-4FAD953837ED}" type="parTrans" cxnId="{7DC5B6A1-0950-4A46-81E0-1CFEBEF81F52}">
      <dgm:prSet/>
      <dgm:spPr/>
      <dgm:t>
        <a:bodyPr/>
        <a:lstStyle/>
        <a:p>
          <a:pPr rtl="1"/>
          <a:endParaRPr lang="he-IL" sz="2000"/>
        </a:p>
      </dgm:t>
    </dgm:pt>
    <dgm:pt modelId="{BFCED448-A8C1-4516-9961-930DBF822089}" type="sibTrans" cxnId="{7DC5B6A1-0950-4A46-81E0-1CFEBEF81F52}">
      <dgm:prSet/>
      <dgm:spPr/>
      <dgm:t>
        <a:bodyPr/>
        <a:lstStyle/>
        <a:p>
          <a:pPr rtl="1"/>
          <a:endParaRPr lang="he-IL" sz="2000"/>
        </a:p>
      </dgm:t>
    </dgm:pt>
    <dgm:pt modelId="{74B4D0F0-3FD0-4750-AB46-C8711359115A}" type="pres">
      <dgm:prSet presAssocID="{42C15B16-2844-4092-B066-8505C5464B4E}" presName="linear" presStyleCnt="0">
        <dgm:presLayoutVars>
          <dgm:animLvl val="lvl"/>
          <dgm:resizeHandles val="exact"/>
        </dgm:presLayoutVars>
      </dgm:prSet>
      <dgm:spPr/>
    </dgm:pt>
    <dgm:pt modelId="{E0466660-8956-4E9A-B4E4-E71731F70E16}" type="pres">
      <dgm:prSet presAssocID="{BD14ED36-3B40-45E6-860D-E2E67D37FA4F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A08EB89C-9372-49C2-A791-4121C93567BC}" type="presOf" srcId="{42C15B16-2844-4092-B066-8505C5464B4E}" destId="{74B4D0F0-3FD0-4750-AB46-C8711359115A}" srcOrd="0" destOrd="0" presId="urn:microsoft.com/office/officeart/2005/8/layout/vList2"/>
    <dgm:cxn modelId="{7DC5B6A1-0950-4A46-81E0-1CFEBEF81F52}" srcId="{42C15B16-2844-4092-B066-8505C5464B4E}" destId="{BD14ED36-3B40-45E6-860D-E2E67D37FA4F}" srcOrd="0" destOrd="0" parTransId="{26DC31B4-C471-4BE4-AAC6-4FAD953837ED}" sibTransId="{BFCED448-A8C1-4516-9961-930DBF822089}"/>
    <dgm:cxn modelId="{667C88F1-7468-4D47-9AED-479C8432264A}" type="presOf" srcId="{BD14ED36-3B40-45E6-860D-E2E67D37FA4F}" destId="{E0466660-8956-4E9A-B4E4-E71731F70E16}" srcOrd="0" destOrd="0" presId="urn:microsoft.com/office/officeart/2005/8/layout/vList2"/>
    <dgm:cxn modelId="{372B8903-E554-4580-990E-743C2114E5FA}" type="presParOf" srcId="{74B4D0F0-3FD0-4750-AB46-C8711359115A}" destId="{E0466660-8956-4E9A-B4E4-E71731F70E1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C21A5E4F-A8AF-4125-B84F-391DB18D62D9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EBB81CAD-37E1-44D9-AE8D-D66B749A9468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en-US" sz="1800" dirty="0"/>
            <a:t>CPR</a:t>
          </a:r>
          <a:r>
            <a:rPr lang="he-IL" sz="1800" dirty="0"/>
            <a:t> - החייאה בסיסית. דגש על עיסויים.</a:t>
          </a:r>
        </a:p>
      </dgm:t>
    </dgm:pt>
    <dgm:pt modelId="{2CE2C15F-534E-45AF-A300-25CB81F534A3}" type="parTrans" cxnId="{AFFAF38F-907E-45B5-9370-045D1D2355A0}">
      <dgm:prSet/>
      <dgm:spPr/>
      <dgm:t>
        <a:bodyPr/>
        <a:lstStyle/>
        <a:p>
          <a:pPr rtl="1"/>
          <a:endParaRPr lang="he-IL" sz="1800"/>
        </a:p>
      </dgm:t>
    </dgm:pt>
    <dgm:pt modelId="{3775D113-3673-409E-9C0A-E1C4F19C554C}" type="sibTrans" cxnId="{AFFAF38F-907E-45B5-9370-045D1D2355A0}">
      <dgm:prSet/>
      <dgm:spPr/>
      <dgm:t>
        <a:bodyPr/>
        <a:lstStyle/>
        <a:p>
          <a:pPr rtl="1"/>
          <a:endParaRPr lang="he-IL" sz="1800"/>
        </a:p>
      </dgm:t>
    </dgm:pt>
    <dgm:pt modelId="{D6376F28-B4C5-451F-A4D3-5150F9A0F67D}" type="pres">
      <dgm:prSet presAssocID="{C21A5E4F-A8AF-4125-B84F-391DB18D62D9}" presName="linear" presStyleCnt="0">
        <dgm:presLayoutVars>
          <dgm:animLvl val="lvl"/>
          <dgm:resizeHandles val="exact"/>
        </dgm:presLayoutVars>
      </dgm:prSet>
      <dgm:spPr/>
    </dgm:pt>
    <dgm:pt modelId="{894947DA-D422-4380-BCF0-4D6DA9CD333D}" type="pres">
      <dgm:prSet presAssocID="{EBB81CAD-37E1-44D9-AE8D-D66B749A9468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D5B7A40D-296F-4A86-812A-8E110E5C1BB3}" type="presOf" srcId="{C21A5E4F-A8AF-4125-B84F-391DB18D62D9}" destId="{D6376F28-B4C5-451F-A4D3-5150F9A0F67D}" srcOrd="0" destOrd="0" presId="urn:microsoft.com/office/officeart/2005/8/layout/vList2"/>
    <dgm:cxn modelId="{AFFAF38F-907E-45B5-9370-045D1D2355A0}" srcId="{C21A5E4F-A8AF-4125-B84F-391DB18D62D9}" destId="{EBB81CAD-37E1-44D9-AE8D-D66B749A9468}" srcOrd="0" destOrd="0" parTransId="{2CE2C15F-534E-45AF-A300-25CB81F534A3}" sibTransId="{3775D113-3673-409E-9C0A-E1C4F19C554C}"/>
    <dgm:cxn modelId="{C8232BE3-6F38-47CA-8416-A393A6E14450}" type="presOf" srcId="{EBB81CAD-37E1-44D9-AE8D-D66B749A9468}" destId="{894947DA-D422-4380-BCF0-4D6DA9CD333D}" srcOrd="0" destOrd="0" presId="urn:microsoft.com/office/officeart/2005/8/layout/vList2"/>
    <dgm:cxn modelId="{86458DAC-BAA9-4227-80B0-B9A401D3670B}" type="presParOf" srcId="{D6376F28-B4C5-451F-A4D3-5150F9A0F67D}" destId="{894947DA-D422-4380-BCF0-4D6DA9CD333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590E87F-6851-47A4-8243-32656E46A0DC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9B527BA4-2705-405F-96D5-53FAF1BE2B91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dirty="0"/>
            <a:t>פגיעה בגזע המח תגרום לפגיעה במשולש החיים</a:t>
          </a:r>
          <a:endParaRPr lang="en-US" sz="1800" dirty="0"/>
        </a:p>
      </dgm:t>
    </dgm:pt>
    <dgm:pt modelId="{AC78F3B0-4F24-4D7A-916D-A32EC368792B}" type="parTrans" cxnId="{F29A94F4-B099-4B2B-8915-B5B21AB80103}">
      <dgm:prSet/>
      <dgm:spPr/>
      <dgm:t>
        <a:bodyPr/>
        <a:lstStyle/>
        <a:p>
          <a:pPr rtl="1"/>
          <a:endParaRPr lang="he-IL" sz="1800"/>
        </a:p>
      </dgm:t>
    </dgm:pt>
    <dgm:pt modelId="{50256DF9-AAEA-4C1C-9EE5-5362FAF80438}" type="sibTrans" cxnId="{F29A94F4-B099-4B2B-8915-B5B21AB80103}">
      <dgm:prSet/>
      <dgm:spPr/>
      <dgm:t>
        <a:bodyPr/>
        <a:lstStyle/>
        <a:p>
          <a:pPr rtl="1"/>
          <a:endParaRPr lang="he-IL" sz="1800"/>
        </a:p>
      </dgm:t>
    </dgm:pt>
    <dgm:pt modelId="{29064872-3C46-499D-9CC9-5335E00BA36A}" type="pres">
      <dgm:prSet presAssocID="{0590E87F-6851-47A4-8243-32656E46A0DC}" presName="linear" presStyleCnt="0">
        <dgm:presLayoutVars>
          <dgm:animLvl val="lvl"/>
          <dgm:resizeHandles val="exact"/>
        </dgm:presLayoutVars>
      </dgm:prSet>
      <dgm:spPr/>
    </dgm:pt>
    <dgm:pt modelId="{542481F3-9420-4DE9-BCA5-083F893CE871}" type="pres">
      <dgm:prSet presAssocID="{9B527BA4-2705-405F-96D5-53FAF1BE2B91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7A6A98B8-CE7A-4FC6-A78B-3B2808AB7EE1}" type="presOf" srcId="{9B527BA4-2705-405F-96D5-53FAF1BE2B91}" destId="{542481F3-9420-4DE9-BCA5-083F893CE871}" srcOrd="0" destOrd="0" presId="urn:microsoft.com/office/officeart/2005/8/layout/vList2"/>
    <dgm:cxn modelId="{DB1AA2C3-92CA-48A9-9543-4E82C7CD7C38}" type="presOf" srcId="{0590E87F-6851-47A4-8243-32656E46A0DC}" destId="{29064872-3C46-499D-9CC9-5335E00BA36A}" srcOrd="0" destOrd="0" presId="urn:microsoft.com/office/officeart/2005/8/layout/vList2"/>
    <dgm:cxn modelId="{F29A94F4-B099-4B2B-8915-B5B21AB80103}" srcId="{0590E87F-6851-47A4-8243-32656E46A0DC}" destId="{9B527BA4-2705-405F-96D5-53FAF1BE2B91}" srcOrd="0" destOrd="0" parTransId="{AC78F3B0-4F24-4D7A-916D-A32EC368792B}" sibTransId="{50256DF9-AAEA-4C1C-9EE5-5362FAF80438}"/>
    <dgm:cxn modelId="{653B569D-3172-472F-A297-3FEF88A8DB7F}" type="presParOf" srcId="{29064872-3C46-499D-9CC9-5335E00BA36A}" destId="{542481F3-9420-4DE9-BCA5-083F893CE87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BA8A6F2A-3A6A-480C-8C39-ADFB7A8F0A18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545951C5-083B-47CB-A860-F25E61728BF4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dirty="0"/>
            <a:t>דפיברילטור - שוק חשמלי הניתן במטרה להסדיר קצב לב תקין ויעיל. </a:t>
          </a:r>
        </a:p>
      </dgm:t>
    </dgm:pt>
    <dgm:pt modelId="{FA8E782E-0195-4170-862C-C0EDBBAA6107}" type="parTrans" cxnId="{46B8DE55-2D2A-4917-98D6-2C49451216ED}">
      <dgm:prSet/>
      <dgm:spPr/>
      <dgm:t>
        <a:bodyPr/>
        <a:lstStyle/>
        <a:p>
          <a:pPr rtl="1"/>
          <a:endParaRPr lang="he-IL" sz="1800"/>
        </a:p>
      </dgm:t>
    </dgm:pt>
    <dgm:pt modelId="{EBBD97CB-5AF9-44C7-AFAC-C3E974B6F190}" type="sibTrans" cxnId="{46B8DE55-2D2A-4917-98D6-2C49451216ED}">
      <dgm:prSet/>
      <dgm:spPr/>
      <dgm:t>
        <a:bodyPr/>
        <a:lstStyle/>
        <a:p>
          <a:pPr rtl="1"/>
          <a:endParaRPr lang="he-IL" sz="1800"/>
        </a:p>
      </dgm:t>
    </dgm:pt>
    <dgm:pt modelId="{25E9F5FC-6DB0-4F25-835F-25BDA9245DEF}" type="pres">
      <dgm:prSet presAssocID="{BA8A6F2A-3A6A-480C-8C39-ADFB7A8F0A18}" presName="linear" presStyleCnt="0">
        <dgm:presLayoutVars>
          <dgm:animLvl val="lvl"/>
          <dgm:resizeHandles val="exact"/>
        </dgm:presLayoutVars>
      </dgm:prSet>
      <dgm:spPr/>
    </dgm:pt>
    <dgm:pt modelId="{38D738B0-F81B-450D-BAD7-F8AF49BA397F}" type="pres">
      <dgm:prSet presAssocID="{545951C5-083B-47CB-A860-F25E61728BF4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E56C0651-6321-4257-8F7B-4FE3087F19C0}" type="presOf" srcId="{545951C5-083B-47CB-A860-F25E61728BF4}" destId="{38D738B0-F81B-450D-BAD7-F8AF49BA397F}" srcOrd="0" destOrd="0" presId="urn:microsoft.com/office/officeart/2005/8/layout/vList2"/>
    <dgm:cxn modelId="{46B8DE55-2D2A-4917-98D6-2C49451216ED}" srcId="{BA8A6F2A-3A6A-480C-8C39-ADFB7A8F0A18}" destId="{545951C5-083B-47CB-A860-F25E61728BF4}" srcOrd="0" destOrd="0" parTransId="{FA8E782E-0195-4170-862C-C0EDBBAA6107}" sibTransId="{EBBD97CB-5AF9-44C7-AFAC-C3E974B6F190}"/>
    <dgm:cxn modelId="{90048485-4A3A-4370-BFEC-99A89A97DBCC}" type="presOf" srcId="{BA8A6F2A-3A6A-480C-8C39-ADFB7A8F0A18}" destId="{25E9F5FC-6DB0-4F25-835F-25BDA9245DEF}" srcOrd="0" destOrd="0" presId="urn:microsoft.com/office/officeart/2005/8/layout/vList2"/>
    <dgm:cxn modelId="{FBF718F6-AE09-4C88-BD3A-AECAC8DFDD44}" type="presParOf" srcId="{25E9F5FC-6DB0-4F25-835F-25BDA9245DEF}" destId="{38D738B0-F81B-450D-BAD7-F8AF49BA397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16CC6E3C-C68A-430D-8613-3F78629B3848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95E19910-2D1E-4753-AA71-3FAA8E11B345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en-US" sz="1800" dirty="0"/>
            <a:t>ALS </a:t>
          </a:r>
          <a:r>
            <a:rPr lang="he-IL" sz="1800" dirty="0"/>
            <a:t>- ביצוע החייאה מתקדמת על ידי צוות ניידת טיפול נמרץ</a:t>
          </a:r>
        </a:p>
      </dgm:t>
    </dgm:pt>
    <dgm:pt modelId="{0AA58EE8-DC8D-4099-B024-7FCD95E9C52E}" type="parTrans" cxnId="{CAFE6BA4-7526-421A-8939-DDE4DAD984B0}">
      <dgm:prSet/>
      <dgm:spPr/>
      <dgm:t>
        <a:bodyPr/>
        <a:lstStyle/>
        <a:p>
          <a:pPr rtl="1"/>
          <a:endParaRPr lang="he-IL" sz="1800"/>
        </a:p>
      </dgm:t>
    </dgm:pt>
    <dgm:pt modelId="{0DD7BEB0-3FF6-4576-83C6-13DF51206A63}" type="sibTrans" cxnId="{CAFE6BA4-7526-421A-8939-DDE4DAD984B0}">
      <dgm:prSet/>
      <dgm:spPr/>
      <dgm:t>
        <a:bodyPr/>
        <a:lstStyle/>
        <a:p>
          <a:pPr rtl="1"/>
          <a:endParaRPr lang="he-IL" sz="1800"/>
        </a:p>
      </dgm:t>
    </dgm:pt>
    <dgm:pt modelId="{6C901EB8-B8F3-4A1C-A6E2-738B6F9752E5}" type="pres">
      <dgm:prSet presAssocID="{16CC6E3C-C68A-430D-8613-3F78629B3848}" presName="linear" presStyleCnt="0">
        <dgm:presLayoutVars>
          <dgm:animLvl val="lvl"/>
          <dgm:resizeHandles val="exact"/>
        </dgm:presLayoutVars>
      </dgm:prSet>
      <dgm:spPr/>
    </dgm:pt>
    <dgm:pt modelId="{D4997286-AF03-4604-9D87-D3A1A06A4228}" type="pres">
      <dgm:prSet presAssocID="{95E19910-2D1E-4753-AA71-3FAA8E11B345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AFE6BA4-7526-421A-8939-DDE4DAD984B0}" srcId="{16CC6E3C-C68A-430D-8613-3F78629B3848}" destId="{95E19910-2D1E-4753-AA71-3FAA8E11B345}" srcOrd="0" destOrd="0" parTransId="{0AA58EE8-DC8D-4099-B024-7FCD95E9C52E}" sibTransId="{0DD7BEB0-3FF6-4576-83C6-13DF51206A63}"/>
    <dgm:cxn modelId="{022081C8-791D-4520-90D9-CC4CDB120CE6}" type="presOf" srcId="{16CC6E3C-C68A-430D-8613-3F78629B3848}" destId="{6C901EB8-B8F3-4A1C-A6E2-738B6F9752E5}" srcOrd="0" destOrd="0" presId="urn:microsoft.com/office/officeart/2005/8/layout/vList2"/>
    <dgm:cxn modelId="{251CE6D9-CBC8-4E8E-B9BD-351ACCCAD06F}" type="presOf" srcId="{95E19910-2D1E-4753-AA71-3FAA8E11B345}" destId="{D4997286-AF03-4604-9D87-D3A1A06A4228}" srcOrd="0" destOrd="0" presId="urn:microsoft.com/office/officeart/2005/8/layout/vList2"/>
    <dgm:cxn modelId="{F6A68426-6823-480A-96C9-33F9599E6C62}" type="presParOf" srcId="{6C901EB8-B8F3-4A1C-A6E2-738B6F9752E5}" destId="{D4997286-AF03-4604-9D87-D3A1A06A422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4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6A454F60-31B2-48B2-A0C2-B102CDB0E567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09C02E97-E81E-4C4B-B4DD-30781EE8CF91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he-IL" sz="1800" dirty="0"/>
            <a:t>טיפול תומך - טיפול מקיף ומשקם לאחר ההחייאה (בבית החולים)</a:t>
          </a:r>
        </a:p>
      </dgm:t>
    </dgm:pt>
    <dgm:pt modelId="{CED6244C-19EA-4D8E-83A0-F7B361B5DB6E}" type="parTrans" cxnId="{A2435384-3FDF-4D22-9D19-8730D2EC0964}">
      <dgm:prSet/>
      <dgm:spPr/>
      <dgm:t>
        <a:bodyPr/>
        <a:lstStyle/>
        <a:p>
          <a:pPr rtl="1"/>
          <a:endParaRPr lang="he-IL" sz="1800"/>
        </a:p>
      </dgm:t>
    </dgm:pt>
    <dgm:pt modelId="{66A34E28-3E7D-4584-BEA6-DD82A781B6A9}" type="sibTrans" cxnId="{A2435384-3FDF-4D22-9D19-8730D2EC0964}">
      <dgm:prSet/>
      <dgm:spPr/>
      <dgm:t>
        <a:bodyPr/>
        <a:lstStyle/>
        <a:p>
          <a:pPr rtl="1"/>
          <a:endParaRPr lang="he-IL" sz="1800"/>
        </a:p>
      </dgm:t>
    </dgm:pt>
    <dgm:pt modelId="{3385A2CA-589E-461C-8CFE-54500F0197FD}" type="pres">
      <dgm:prSet presAssocID="{6A454F60-31B2-48B2-A0C2-B102CDB0E567}" presName="linear" presStyleCnt="0">
        <dgm:presLayoutVars>
          <dgm:animLvl val="lvl"/>
          <dgm:resizeHandles val="exact"/>
        </dgm:presLayoutVars>
      </dgm:prSet>
      <dgm:spPr/>
    </dgm:pt>
    <dgm:pt modelId="{24A1DE0C-7B6B-44F2-A6C4-97FEC3067D87}" type="pres">
      <dgm:prSet presAssocID="{09C02E97-E81E-4C4B-B4DD-30781EE8CF91}" presName="parentText" presStyleLbl="node1" presStyleIdx="0" presStyleCnt="1" custLinFactNeighborX="615" custLinFactNeighborY="-17179">
        <dgm:presLayoutVars>
          <dgm:chMax val="0"/>
          <dgm:bulletEnabled val="1"/>
        </dgm:presLayoutVars>
      </dgm:prSet>
      <dgm:spPr/>
    </dgm:pt>
  </dgm:ptLst>
  <dgm:cxnLst>
    <dgm:cxn modelId="{A2435384-3FDF-4D22-9D19-8730D2EC0964}" srcId="{6A454F60-31B2-48B2-A0C2-B102CDB0E567}" destId="{09C02E97-E81E-4C4B-B4DD-30781EE8CF91}" srcOrd="0" destOrd="0" parTransId="{CED6244C-19EA-4D8E-83A0-F7B361B5DB6E}" sibTransId="{66A34E28-3E7D-4584-BEA6-DD82A781B6A9}"/>
    <dgm:cxn modelId="{B2C66F92-8A2D-4C45-94E6-C4A199EFA698}" type="presOf" srcId="{6A454F60-31B2-48B2-A0C2-B102CDB0E567}" destId="{3385A2CA-589E-461C-8CFE-54500F0197FD}" srcOrd="0" destOrd="0" presId="urn:microsoft.com/office/officeart/2005/8/layout/vList2"/>
    <dgm:cxn modelId="{326FFEE1-2AEF-4585-A43B-CD3E8A046118}" type="presOf" srcId="{09C02E97-E81E-4C4B-B4DD-30781EE8CF91}" destId="{24A1DE0C-7B6B-44F2-A6C4-97FEC3067D87}" srcOrd="0" destOrd="0" presId="urn:microsoft.com/office/officeart/2005/8/layout/vList2"/>
    <dgm:cxn modelId="{A05012BD-6627-4D86-A14E-6D58D3988654}" type="presParOf" srcId="{3385A2CA-589E-461C-8CFE-54500F0197FD}" destId="{24A1DE0C-7B6B-44F2-A6C4-97FEC3067D8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502E84C-690E-4464-925E-D5847C2E0EF0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826832F1-F1EB-43DD-B577-477B151DE9EB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dirty="0"/>
            <a:t>ירידה ברמת ההכרה מעידה על הפרעה בתפקוד גזע המח </a:t>
          </a:r>
          <a:endParaRPr lang="en-US" sz="1800" dirty="0"/>
        </a:p>
      </dgm:t>
    </dgm:pt>
    <dgm:pt modelId="{9DC193C0-10AD-4621-95F7-B639DC63D506}" type="parTrans" cxnId="{3D150796-821D-43B6-8ED1-4D49FD79B0F0}">
      <dgm:prSet/>
      <dgm:spPr/>
      <dgm:t>
        <a:bodyPr/>
        <a:lstStyle/>
        <a:p>
          <a:pPr rtl="1"/>
          <a:endParaRPr lang="he-IL" sz="1800"/>
        </a:p>
      </dgm:t>
    </dgm:pt>
    <dgm:pt modelId="{70BC179F-4B3D-4600-B414-6DACD9D4F7FA}" type="sibTrans" cxnId="{3D150796-821D-43B6-8ED1-4D49FD79B0F0}">
      <dgm:prSet/>
      <dgm:spPr/>
      <dgm:t>
        <a:bodyPr/>
        <a:lstStyle/>
        <a:p>
          <a:pPr rtl="1"/>
          <a:endParaRPr lang="he-IL" sz="1800"/>
        </a:p>
      </dgm:t>
    </dgm:pt>
    <dgm:pt modelId="{DF5EDBBE-CE10-48BA-8124-AE0569E3F4E5}" type="pres">
      <dgm:prSet presAssocID="{3502E84C-690E-4464-925E-D5847C2E0EF0}" presName="linear" presStyleCnt="0">
        <dgm:presLayoutVars>
          <dgm:animLvl val="lvl"/>
          <dgm:resizeHandles val="exact"/>
        </dgm:presLayoutVars>
      </dgm:prSet>
      <dgm:spPr/>
    </dgm:pt>
    <dgm:pt modelId="{A983673B-B5AF-4C56-85D6-91C20C24EB42}" type="pres">
      <dgm:prSet presAssocID="{826832F1-F1EB-43DD-B577-477B151DE9EB}" presName="parentText" presStyleLbl="node1" presStyleIdx="0" presStyleCnt="1" custScaleY="293581">
        <dgm:presLayoutVars>
          <dgm:chMax val="0"/>
          <dgm:bulletEnabled val="1"/>
        </dgm:presLayoutVars>
      </dgm:prSet>
      <dgm:spPr/>
    </dgm:pt>
  </dgm:ptLst>
  <dgm:cxnLst>
    <dgm:cxn modelId="{40D92C36-F070-4981-B44E-E0AA7CFA39CC}" type="presOf" srcId="{826832F1-F1EB-43DD-B577-477B151DE9EB}" destId="{A983673B-B5AF-4C56-85D6-91C20C24EB42}" srcOrd="0" destOrd="0" presId="urn:microsoft.com/office/officeart/2005/8/layout/vList2"/>
    <dgm:cxn modelId="{3F8DED5E-0BC3-4F81-8904-D23834030F3F}" type="presOf" srcId="{3502E84C-690E-4464-925E-D5847C2E0EF0}" destId="{DF5EDBBE-CE10-48BA-8124-AE0569E3F4E5}" srcOrd="0" destOrd="0" presId="urn:microsoft.com/office/officeart/2005/8/layout/vList2"/>
    <dgm:cxn modelId="{3D150796-821D-43B6-8ED1-4D49FD79B0F0}" srcId="{3502E84C-690E-4464-925E-D5847C2E0EF0}" destId="{826832F1-F1EB-43DD-B577-477B151DE9EB}" srcOrd="0" destOrd="0" parTransId="{9DC193C0-10AD-4621-95F7-B639DC63D506}" sibTransId="{70BC179F-4B3D-4600-B414-6DACD9D4F7FA}"/>
    <dgm:cxn modelId="{75CD6285-1843-4917-871B-341AD371EBC9}" type="presParOf" srcId="{DF5EDBBE-CE10-48BA-8124-AE0569E3F4E5}" destId="{A983673B-B5AF-4C56-85D6-91C20C24EB4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861BA4E-E437-4FEC-9F0C-81DB82FC1664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F0793493-A1C1-4A6A-8AC7-D1836B57B7CA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dirty="0"/>
            <a:t>אדם בהכרה מלאה מגיב באופן הגיוני לגירויים חיצוניים</a:t>
          </a:r>
          <a:endParaRPr lang="en-US" sz="1800" dirty="0"/>
        </a:p>
      </dgm:t>
    </dgm:pt>
    <dgm:pt modelId="{38A820B5-0DFB-4D3F-AA1D-541794C3F33E}" type="parTrans" cxnId="{91258E52-2BBF-4DF0-AC5A-E435CA2B673F}">
      <dgm:prSet/>
      <dgm:spPr/>
      <dgm:t>
        <a:bodyPr/>
        <a:lstStyle/>
        <a:p>
          <a:pPr algn="ctr" rtl="1"/>
          <a:endParaRPr lang="he-IL" sz="1800"/>
        </a:p>
      </dgm:t>
    </dgm:pt>
    <dgm:pt modelId="{6082F823-817A-4AFF-9965-92FEB4516B02}" type="sibTrans" cxnId="{91258E52-2BBF-4DF0-AC5A-E435CA2B673F}">
      <dgm:prSet/>
      <dgm:spPr/>
      <dgm:t>
        <a:bodyPr/>
        <a:lstStyle/>
        <a:p>
          <a:pPr algn="ctr" rtl="1"/>
          <a:endParaRPr lang="he-IL" sz="1800"/>
        </a:p>
      </dgm:t>
    </dgm:pt>
    <dgm:pt modelId="{49BB644B-12BA-40EA-A4DA-81B799D34708}" type="pres">
      <dgm:prSet presAssocID="{F861BA4E-E437-4FEC-9F0C-81DB82FC1664}" presName="linear" presStyleCnt="0">
        <dgm:presLayoutVars>
          <dgm:animLvl val="lvl"/>
          <dgm:resizeHandles val="exact"/>
        </dgm:presLayoutVars>
      </dgm:prSet>
      <dgm:spPr/>
    </dgm:pt>
    <dgm:pt modelId="{CA3277CB-3C88-4820-BE56-46624055D35E}" type="pres">
      <dgm:prSet presAssocID="{F0793493-A1C1-4A6A-8AC7-D1836B57B7CA}" presName="parentText" presStyleLbl="node1" presStyleIdx="0" presStyleCnt="1" custLinFactNeighborX="0" custLinFactNeighborY="48828">
        <dgm:presLayoutVars>
          <dgm:chMax val="0"/>
          <dgm:bulletEnabled val="1"/>
        </dgm:presLayoutVars>
      </dgm:prSet>
      <dgm:spPr/>
    </dgm:pt>
  </dgm:ptLst>
  <dgm:cxnLst>
    <dgm:cxn modelId="{DFD2784B-2A26-41D2-A728-7874F7A6265A}" type="presOf" srcId="{F0793493-A1C1-4A6A-8AC7-D1836B57B7CA}" destId="{CA3277CB-3C88-4820-BE56-46624055D35E}" srcOrd="0" destOrd="0" presId="urn:microsoft.com/office/officeart/2005/8/layout/vList2"/>
    <dgm:cxn modelId="{91258E52-2BBF-4DF0-AC5A-E435CA2B673F}" srcId="{F861BA4E-E437-4FEC-9F0C-81DB82FC1664}" destId="{F0793493-A1C1-4A6A-8AC7-D1836B57B7CA}" srcOrd="0" destOrd="0" parTransId="{38A820B5-0DFB-4D3F-AA1D-541794C3F33E}" sibTransId="{6082F823-817A-4AFF-9965-92FEB4516B02}"/>
    <dgm:cxn modelId="{2D32DE95-3358-4C41-8B2A-05A0FE22EFB6}" type="presOf" srcId="{F861BA4E-E437-4FEC-9F0C-81DB82FC1664}" destId="{49BB644B-12BA-40EA-A4DA-81B799D34708}" srcOrd="0" destOrd="0" presId="urn:microsoft.com/office/officeart/2005/8/layout/vList2"/>
    <dgm:cxn modelId="{DC49A1A4-350D-46A0-80A1-8E5901C4A64D}" type="presParOf" srcId="{49BB644B-12BA-40EA-A4DA-81B799D34708}" destId="{CA3277CB-3C88-4820-BE56-46624055D35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3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8139532-9712-44DF-B1B4-2FD079AEA543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4613D0A9-0C5E-48C3-8ABA-CF0332AC9AEA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b="0" dirty="0"/>
            <a:t>ירידה בזרימת החמצן למוח</a:t>
          </a:r>
          <a:endParaRPr lang="en-US" sz="1800" b="0" dirty="0"/>
        </a:p>
      </dgm:t>
    </dgm:pt>
    <dgm:pt modelId="{825C5B80-FBEB-4198-9297-4836FF3E6C7B}" type="parTrans" cxnId="{424E2451-0F7B-453B-95DC-1FC2580F3E24}">
      <dgm:prSet/>
      <dgm:spPr/>
      <dgm:t>
        <a:bodyPr/>
        <a:lstStyle/>
        <a:p>
          <a:pPr algn="ctr" rtl="1"/>
          <a:endParaRPr lang="he-IL" sz="1800"/>
        </a:p>
      </dgm:t>
    </dgm:pt>
    <dgm:pt modelId="{5F531E96-5F6D-47FF-93A5-242E46386850}" type="sibTrans" cxnId="{424E2451-0F7B-453B-95DC-1FC2580F3E24}">
      <dgm:prSet/>
      <dgm:spPr/>
      <dgm:t>
        <a:bodyPr/>
        <a:lstStyle/>
        <a:p>
          <a:pPr algn="ctr" rtl="1"/>
          <a:endParaRPr lang="he-IL" sz="1800"/>
        </a:p>
      </dgm:t>
    </dgm:pt>
    <dgm:pt modelId="{F434CADC-5EB0-4319-BE78-CB6D5D41969F}" type="pres">
      <dgm:prSet presAssocID="{C8139532-9712-44DF-B1B4-2FD079AEA543}" presName="linear" presStyleCnt="0">
        <dgm:presLayoutVars>
          <dgm:animLvl val="lvl"/>
          <dgm:resizeHandles val="exact"/>
        </dgm:presLayoutVars>
      </dgm:prSet>
      <dgm:spPr/>
    </dgm:pt>
    <dgm:pt modelId="{8BFF534A-83B3-485B-9994-3C34891F3917}" type="pres">
      <dgm:prSet presAssocID="{4613D0A9-0C5E-48C3-8ABA-CF0332AC9AEA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424E2451-0F7B-453B-95DC-1FC2580F3E24}" srcId="{C8139532-9712-44DF-B1B4-2FD079AEA543}" destId="{4613D0A9-0C5E-48C3-8ABA-CF0332AC9AEA}" srcOrd="0" destOrd="0" parTransId="{825C5B80-FBEB-4198-9297-4836FF3E6C7B}" sibTransId="{5F531E96-5F6D-47FF-93A5-242E46386850}"/>
    <dgm:cxn modelId="{69137F9E-2CD4-4245-A0C5-83C31362CF87}" type="presOf" srcId="{4613D0A9-0C5E-48C3-8ABA-CF0332AC9AEA}" destId="{8BFF534A-83B3-485B-9994-3C34891F3917}" srcOrd="0" destOrd="0" presId="urn:microsoft.com/office/officeart/2005/8/layout/vList2"/>
    <dgm:cxn modelId="{8FBC2DE5-1775-4A8F-B15C-DE8CE23E4D5F}" type="presOf" srcId="{C8139532-9712-44DF-B1B4-2FD079AEA543}" destId="{F434CADC-5EB0-4319-BE78-CB6D5D41969F}" srcOrd="0" destOrd="0" presId="urn:microsoft.com/office/officeart/2005/8/layout/vList2"/>
    <dgm:cxn modelId="{C4A8BA94-A4CE-4A0F-A5AF-CD4222B0AA1A}" type="presParOf" srcId="{F434CADC-5EB0-4319-BE78-CB6D5D41969F}" destId="{8BFF534A-83B3-485B-9994-3C34891F391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A4EFF30-B1E8-4B2B-ADC9-B89C080FFF66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7CE84FC0-3B23-4EB4-BF51-000197208A2A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b="0" dirty="0"/>
            <a:t>ירידה משמעותית ברמת הסוכר בדם</a:t>
          </a:r>
          <a:endParaRPr lang="en-US" sz="1800" b="0" dirty="0"/>
        </a:p>
      </dgm:t>
    </dgm:pt>
    <dgm:pt modelId="{AAF41660-EA01-4AF8-BC09-AB8AA04A120E}" type="parTrans" cxnId="{9AA17AA6-0432-4B7A-A354-20B603D5988A}">
      <dgm:prSet/>
      <dgm:spPr/>
      <dgm:t>
        <a:bodyPr/>
        <a:lstStyle/>
        <a:p>
          <a:pPr algn="ctr" rtl="1"/>
          <a:endParaRPr lang="he-IL" sz="1800"/>
        </a:p>
      </dgm:t>
    </dgm:pt>
    <dgm:pt modelId="{13C8F4FA-9953-4984-B0D1-AF05065A8299}" type="sibTrans" cxnId="{9AA17AA6-0432-4B7A-A354-20B603D5988A}">
      <dgm:prSet/>
      <dgm:spPr/>
      <dgm:t>
        <a:bodyPr/>
        <a:lstStyle/>
        <a:p>
          <a:pPr algn="ctr" rtl="1"/>
          <a:endParaRPr lang="he-IL" sz="1800"/>
        </a:p>
      </dgm:t>
    </dgm:pt>
    <dgm:pt modelId="{BAC5A9BB-4431-4AAA-ABB8-6D1D6212EA87}" type="pres">
      <dgm:prSet presAssocID="{2A4EFF30-B1E8-4B2B-ADC9-B89C080FFF66}" presName="linear" presStyleCnt="0">
        <dgm:presLayoutVars>
          <dgm:animLvl val="lvl"/>
          <dgm:resizeHandles val="exact"/>
        </dgm:presLayoutVars>
      </dgm:prSet>
      <dgm:spPr/>
    </dgm:pt>
    <dgm:pt modelId="{0BA2398B-AE61-4C8B-9659-95BF7ABC275E}" type="pres">
      <dgm:prSet presAssocID="{7CE84FC0-3B23-4EB4-BF51-000197208A2A}" presName="parentText" presStyleLbl="node1" presStyleIdx="0" presStyleCnt="1" custLinFactNeighborX="-3704" custLinFactNeighborY="-1353">
        <dgm:presLayoutVars>
          <dgm:chMax val="0"/>
          <dgm:bulletEnabled val="1"/>
        </dgm:presLayoutVars>
      </dgm:prSet>
      <dgm:spPr/>
    </dgm:pt>
  </dgm:ptLst>
  <dgm:cxnLst>
    <dgm:cxn modelId="{67821154-C202-4ED0-966C-75A7B1DF7C65}" type="presOf" srcId="{2A4EFF30-B1E8-4B2B-ADC9-B89C080FFF66}" destId="{BAC5A9BB-4431-4AAA-ABB8-6D1D6212EA87}" srcOrd="0" destOrd="0" presId="urn:microsoft.com/office/officeart/2005/8/layout/vList2"/>
    <dgm:cxn modelId="{9AA17AA6-0432-4B7A-A354-20B603D5988A}" srcId="{2A4EFF30-B1E8-4B2B-ADC9-B89C080FFF66}" destId="{7CE84FC0-3B23-4EB4-BF51-000197208A2A}" srcOrd="0" destOrd="0" parTransId="{AAF41660-EA01-4AF8-BC09-AB8AA04A120E}" sibTransId="{13C8F4FA-9953-4984-B0D1-AF05065A8299}"/>
    <dgm:cxn modelId="{32E739F7-0045-4D07-ACA7-D7871224BA24}" type="presOf" srcId="{7CE84FC0-3B23-4EB4-BF51-000197208A2A}" destId="{0BA2398B-AE61-4C8B-9659-95BF7ABC275E}" srcOrd="0" destOrd="0" presId="urn:microsoft.com/office/officeart/2005/8/layout/vList2"/>
    <dgm:cxn modelId="{16EC5CCA-7125-4633-8E81-372822D526E9}" type="presParOf" srcId="{BAC5A9BB-4431-4AAA-ABB8-6D1D6212EA87}" destId="{0BA2398B-AE61-4C8B-9659-95BF7ABC275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92FBACA-1685-47E2-AD1A-DAA10F548245}" type="doc">
      <dgm:prSet loTypeId="urn:microsoft.com/office/officeart/2005/8/layout/vList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CAAEA2BB-4D6B-4718-ABDC-9D50A6625B05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he-IL" sz="1800" b="0" dirty="0"/>
            <a:t>הרעלה (אלכוהול, סמים, תרופות)</a:t>
          </a:r>
          <a:endParaRPr lang="en-US" sz="1800" b="0" dirty="0"/>
        </a:p>
      </dgm:t>
    </dgm:pt>
    <dgm:pt modelId="{CC4C84CA-43A1-4927-88CC-67F03DCD64DE}" type="parTrans" cxnId="{15B0778E-D5F7-466B-AC3B-DCC41D43B8C4}">
      <dgm:prSet/>
      <dgm:spPr/>
      <dgm:t>
        <a:bodyPr/>
        <a:lstStyle/>
        <a:p>
          <a:pPr rtl="1"/>
          <a:endParaRPr lang="he-IL" sz="1800"/>
        </a:p>
      </dgm:t>
    </dgm:pt>
    <dgm:pt modelId="{12F33443-9113-425F-9F78-5D888744EEBC}" type="sibTrans" cxnId="{15B0778E-D5F7-466B-AC3B-DCC41D43B8C4}">
      <dgm:prSet/>
      <dgm:spPr/>
      <dgm:t>
        <a:bodyPr/>
        <a:lstStyle/>
        <a:p>
          <a:pPr rtl="1"/>
          <a:endParaRPr lang="he-IL" sz="1800"/>
        </a:p>
      </dgm:t>
    </dgm:pt>
    <dgm:pt modelId="{B350F9C7-B60A-4B0B-BD3B-7C7A4AD75DE8}" type="pres">
      <dgm:prSet presAssocID="{392FBACA-1685-47E2-AD1A-DAA10F548245}" presName="linear" presStyleCnt="0">
        <dgm:presLayoutVars>
          <dgm:animLvl val="lvl"/>
          <dgm:resizeHandles val="exact"/>
        </dgm:presLayoutVars>
      </dgm:prSet>
      <dgm:spPr/>
    </dgm:pt>
    <dgm:pt modelId="{C1FB3BE7-49E5-421F-844F-188964FC4993}" type="pres">
      <dgm:prSet presAssocID="{CAAEA2BB-4D6B-4718-ABDC-9D50A6625B05}" presName="parentText" presStyleLbl="node1" presStyleIdx="0" presStyleCnt="1" custLinFactNeighborX="-4166" custLinFactNeighborY="-64981">
        <dgm:presLayoutVars>
          <dgm:chMax val="0"/>
          <dgm:bulletEnabled val="1"/>
        </dgm:presLayoutVars>
      </dgm:prSet>
      <dgm:spPr/>
    </dgm:pt>
  </dgm:ptLst>
  <dgm:cxnLst>
    <dgm:cxn modelId="{9498C70B-C033-4F70-9E7A-25B472E5372A}" type="presOf" srcId="{392FBACA-1685-47E2-AD1A-DAA10F548245}" destId="{B350F9C7-B60A-4B0B-BD3B-7C7A4AD75DE8}" srcOrd="0" destOrd="0" presId="urn:microsoft.com/office/officeart/2005/8/layout/vList2"/>
    <dgm:cxn modelId="{15B0778E-D5F7-466B-AC3B-DCC41D43B8C4}" srcId="{392FBACA-1685-47E2-AD1A-DAA10F548245}" destId="{CAAEA2BB-4D6B-4718-ABDC-9D50A6625B05}" srcOrd="0" destOrd="0" parTransId="{CC4C84CA-43A1-4927-88CC-67F03DCD64DE}" sibTransId="{12F33443-9113-425F-9F78-5D888744EEBC}"/>
    <dgm:cxn modelId="{6CA9DC8F-D82C-4C38-A3FF-F4BEEE537DC8}" type="presOf" srcId="{CAAEA2BB-4D6B-4718-ABDC-9D50A6625B05}" destId="{C1FB3BE7-49E5-421F-844F-188964FC4993}" srcOrd="0" destOrd="0" presId="urn:microsoft.com/office/officeart/2005/8/layout/vList2"/>
    <dgm:cxn modelId="{BA42E04B-8FCD-49D5-8FE1-D56D660164DE}" type="presParOf" srcId="{B350F9C7-B60A-4B0B-BD3B-7C7A4AD75DE8}" destId="{C1FB3BE7-49E5-421F-844F-188964FC499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F0D196-74B0-41D6-ADD4-C95D9042E1E3}">
      <dsp:nvSpPr>
        <dsp:cNvPr id="0" name=""/>
        <dsp:cNvSpPr/>
      </dsp:nvSpPr>
      <dsp:spPr>
        <a:xfrm>
          <a:off x="0" y="0"/>
          <a:ext cx="3600400" cy="524160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/>
            <a:t>הכרה:  </a:t>
          </a:r>
          <a:r>
            <a:rPr lang="he-IL" sz="1800" b="0" kern="1200" dirty="0"/>
            <a:t>תגובה לגירוי חיצוני </a:t>
          </a:r>
          <a:endParaRPr lang="he-IL" sz="1800" kern="1200" dirty="0"/>
        </a:p>
      </dsp:txBody>
      <dsp:txXfrm>
        <a:off x="25587" y="25587"/>
        <a:ext cx="3549226" cy="47298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6FBDAF-72D6-4E89-B3F1-37F76266A1BB}">
      <dsp:nvSpPr>
        <dsp:cNvPr id="0" name=""/>
        <dsp:cNvSpPr/>
      </dsp:nvSpPr>
      <dsp:spPr>
        <a:xfrm>
          <a:off x="0" y="0"/>
          <a:ext cx="2447553" cy="505440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b="0" kern="1200" dirty="0"/>
            <a:t>מחסור חמור של נוזלים</a:t>
          </a:r>
          <a:endParaRPr lang="en-US" sz="1800" b="0" kern="1200" dirty="0"/>
        </a:p>
      </dsp:txBody>
      <dsp:txXfrm>
        <a:off x="24674" y="24674"/>
        <a:ext cx="2398205" cy="45609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A2398B-AE61-4C8B-9659-95BF7ABC275E}">
      <dsp:nvSpPr>
        <dsp:cNvPr id="0" name=""/>
        <dsp:cNvSpPr/>
      </dsp:nvSpPr>
      <dsp:spPr>
        <a:xfrm>
          <a:off x="0" y="6836"/>
          <a:ext cx="3888432" cy="505440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b="0" kern="1200" dirty="0"/>
            <a:t>ירידה משמעותית ברמת החמצן בדם</a:t>
          </a:r>
          <a:endParaRPr lang="en-US" sz="1800" b="0" kern="1200" dirty="0"/>
        </a:p>
      </dsp:txBody>
      <dsp:txXfrm>
        <a:off x="24674" y="31510"/>
        <a:ext cx="3839084" cy="45609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FF534A-83B3-485B-9994-3C34891F3917}">
      <dsp:nvSpPr>
        <dsp:cNvPr id="0" name=""/>
        <dsp:cNvSpPr/>
      </dsp:nvSpPr>
      <dsp:spPr>
        <a:xfrm>
          <a:off x="0" y="6836"/>
          <a:ext cx="3096345" cy="505440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/>
            <a:t>טמפרטורת קיצון (חום או קור)</a:t>
          </a:r>
          <a:endParaRPr lang="en-US" sz="1800" b="0" kern="1200" dirty="0"/>
        </a:p>
      </dsp:txBody>
      <dsp:txXfrm>
        <a:off x="24674" y="31510"/>
        <a:ext cx="3046997" cy="45609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A2398B-AE61-4C8B-9659-95BF7ABC275E}">
      <dsp:nvSpPr>
        <dsp:cNvPr id="0" name=""/>
        <dsp:cNvSpPr/>
      </dsp:nvSpPr>
      <dsp:spPr>
        <a:xfrm>
          <a:off x="0" y="0"/>
          <a:ext cx="5256582" cy="503876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/>
            <a:t>הפרעות אלקטרוליטיות (אפילו כתוצאה משתיה מופרזת של מים)</a:t>
          </a:r>
          <a:endParaRPr lang="en-US" sz="1800" b="0" kern="1200" dirty="0"/>
        </a:p>
      </dsp:txBody>
      <dsp:txXfrm>
        <a:off x="24597" y="24597"/>
        <a:ext cx="5207388" cy="454682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FB3BE7-49E5-421F-844F-188964FC4993}">
      <dsp:nvSpPr>
        <dsp:cNvPr id="0" name=""/>
        <dsp:cNvSpPr/>
      </dsp:nvSpPr>
      <dsp:spPr>
        <a:xfrm>
          <a:off x="0" y="0"/>
          <a:ext cx="3457103" cy="486720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/>
            <a:t>חבלות ראש וחבלות צוואר</a:t>
          </a:r>
          <a:endParaRPr lang="en-US" sz="1800" b="0" kern="1200" dirty="0"/>
        </a:p>
      </dsp:txBody>
      <dsp:txXfrm>
        <a:off x="23760" y="23760"/>
        <a:ext cx="3409583" cy="43920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6FBDAF-72D6-4E89-B3F1-37F76266A1BB}">
      <dsp:nvSpPr>
        <dsp:cNvPr id="0" name=""/>
        <dsp:cNvSpPr/>
      </dsp:nvSpPr>
      <dsp:spPr>
        <a:xfrm>
          <a:off x="0" y="0"/>
          <a:ext cx="3960080" cy="518958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/>
            <a:t>מצבים נפשיים קיצוניים (קטטוניה, דיסוציאציה)</a:t>
          </a:r>
          <a:endParaRPr lang="en-US" sz="1800" b="0" kern="1200" dirty="0"/>
        </a:p>
      </dsp:txBody>
      <dsp:txXfrm>
        <a:off x="25333" y="25333"/>
        <a:ext cx="3909414" cy="46829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238372-5848-4AF1-BFD6-DC5487B3512E}">
      <dsp:nvSpPr>
        <dsp:cNvPr id="0" name=""/>
        <dsp:cNvSpPr/>
      </dsp:nvSpPr>
      <dsp:spPr>
        <a:xfrm>
          <a:off x="0" y="8667"/>
          <a:ext cx="3023617" cy="486720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b="0" kern="1200" dirty="0"/>
            <a:t>שוכב ללא תזוזה או מפרכס</a:t>
          </a:r>
          <a:endParaRPr lang="en-US" sz="1800" b="0" kern="1200" dirty="0"/>
        </a:p>
      </dsp:txBody>
      <dsp:txXfrm>
        <a:off x="23760" y="32427"/>
        <a:ext cx="2976097" cy="439200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616551-09B3-4303-8C41-320004F6136F}">
      <dsp:nvSpPr>
        <dsp:cNvPr id="0" name=""/>
        <dsp:cNvSpPr/>
      </dsp:nvSpPr>
      <dsp:spPr>
        <a:xfrm>
          <a:off x="0" y="103"/>
          <a:ext cx="2396183" cy="399902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b="0" kern="1200" dirty="0"/>
            <a:t>אינו מגיב לקול ולכאב</a:t>
          </a:r>
          <a:endParaRPr lang="en-US" sz="1800" b="0" kern="1200" dirty="0"/>
        </a:p>
      </dsp:txBody>
      <dsp:txXfrm>
        <a:off x="19522" y="19625"/>
        <a:ext cx="2357139" cy="360858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B03BE3-A835-42C3-AB0A-B9CC533F5275}">
      <dsp:nvSpPr>
        <dsp:cNvPr id="0" name=""/>
        <dsp:cNvSpPr/>
      </dsp:nvSpPr>
      <dsp:spPr>
        <a:xfrm>
          <a:off x="0" y="7231"/>
          <a:ext cx="2591569" cy="561600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b="0" kern="1200" dirty="0"/>
            <a:t>חיוורון / כיחלון בשפתיים</a:t>
          </a:r>
          <a:endParaRPr lang="en-US" sz="1800" b="0" kern="1200" dirty="0"/>
        </a:p>
      </dsp:txBody>
      <dsp:txXfrm>
        <a:off x="27415" y="34646"/>
        <a:ext cx="2536739" cy="506770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1AFEF0-1783-4A5B-855B-9219668BF341}">
      <dsp:nvSpPr>
        <dsp:cNvPr id="0" name=""/>
        <dsp:cNvSpPr/>
      </dsp:nvSpPr>
      <dsp:spPr>
        <a:xfrm>
          <a:off x="0" y="86"/>
          <a:ext cx="3311649" cy="359866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b="0" kern="1200" dirty="0"/>
            <a:t>אי שליטה על סוגרים / הפרשות</a:t>
          </a:r>
          <a:endParaRPr lang="en-US" sz="1800" b="0" kern="1200" dirty="0"/>
        </a:p>
      </dsp:txBody>
      <dsp:txXfrm>
        <a:off x="17567" y="17653"/>
        <a:ext cx="3276515" cy="3247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796605-5E49-4676-8685-DCC9611683A8}">
      <dsp:nvSpPr>
        <dsp:cNvPr id="0" name=""/>
        <dsp:cNvSpPr/>
      </dsp:nvSpPr>
      <dsp:spPr>
        <a:xfrm>
          <a:off x="0" y="11225"/>
          <a:ext cx="3959920" cy="468000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/>
            <a:t>מחוסר הכרה:  </a:t>
          </a:r>
          <a:r>
            <a:rPr lang="he-IL" sz="1800" b="0" kern="1200" dirty="0"/>
            <a:t>אין</a:t>
          </a:r>
          <a:r>
            <a:rPr lang="he-IL" sz="1800" kern="1200" dirty="0"/>
            <a:t> </a:t>
          </a:r>
          <a:r>
            <a:rPr lang="he-IL" sz="1800" b="0" kern="1200" dirty="0"/>
            <a:t>תגובה לגירוי חיצוני</a:t>
          </a:r>
          <a:endParaRPr lang="he-IL" sz="1800" kern="1200" dirty="0"/>
        </a:p>
      </dsp:txBody>
      <dsp:txXfrm>
        <a:off x="22846" y="34071"/>
        <a:ext cx="3914228" cy="422308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AE9746-217B-4293-AC12-52E935261EDE}">
      <dsp:nvSpPr>
        <dsp:cNvPr id="0" name=""/>
        <dsp:cNvSpPr/>
      </dsp:nvSpPr>
      <dsp:spPr>
        <a:xfrm>
          <a:off x="0" y="6192"/>
          <a:ext cx="2952750" cy="449280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/>
            <a:t>סכנת </a:t>
          </a:r>
          <a:r>
            <a:rPr lang="he-IL" sz="1800" kern="1200" dirty="0">
              <a:solidFill>
                <a:srgbClr val="FF6600"/>
              </a:solidFill>
            </a:rPr>
            <a:t>חנק</a:t>
          </a:r>
          <a:r>
            <a:rPr lang="he-IL" sz="1800" kern="1200" dirty="0"/>
            <a:t> מיידית</a:t>
          </a:r>
          <a:endParaRPr lang="en-US" sz="1800" kern="1200" dirty="0"/>
        </a:p>
      </dsp:txBody>
      <dsp:txXfrm>
        <a:off x="21932" y="28124"/>
        <a:ext cx="2908886" cy="405416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849733-23E9-4A2C-AAEE-754D1C66C14A}">
      <dsp:nvSpPr>
        <dsp:cNvPr id="0" name=""/>
        <dsp:cNvSpPr/>
      </dsp:nvSpPr>
      <dsp:spPr>
        <a:xfrm>
          <a:off x="0" y="120"/>
          <a:ext cx="2232248" cy="396634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/>
            <a:t>צניחת בסיס הלשון</a:t>
          </a:r>
          <a:endParaRPr lang="en-US" sz="1800" u="sng" kern="1200" dirty="0"/>
        </a:p>
      </dsp:txBody>
      <dsp:txXfrm>
        <a:off x="19362" y="19482"/>
        <a:ext cx="2193524" cy="357910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C6AE88-82CF-40BA-B617-14A8CA131DD1}">
      <dsp:nvSpPr>
        <dsp:cNvPr id="0" name=""/>
        <dsp:cNvSpPr/>
      </dsp:nvSpPr>
      <dsp:spPr>
        <a:xfrm>
          <a:off x="0" y="120"/>
          <a:ext cx="2304256" cy="396634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/>
            <a:t>אספירציה - הפרשות</a:t>
          </a:r>
          <a:endParaRPr lang="en-US" sz="1800" u="sng" kern="1200" dirty="0"/>
        </a:p>
      </dsp:txBody>
      <dsp:txXfrm>
        <a:off x="19362" y="19482"/>
        <a:ext cx="2265532" cy="357910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D7FFCB-AC19-4999-98C7-30E9104C4594}">
      <dsp:nvSpPr>
        <dsp:cNvPr id="0" name=""/>
        <dsp:cNvSpPr/>
      </dsp:nvSpPr>
      <dsp:spPr>
        <a:xfrm>
          <a:off x="0" y="13672"/>
          <a:ext cx="5761038" cy="505440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b="1" kern="1200" dirty="0">
              <a:solidFill>
                <a:srgbClr val="FF6600"/>
              </a:solidFill>
            </a:rPr>
            <a:t>מחוסר הכרה מחייב הזעקת עזרה- 101 </a:t>
          </a:r>
          <a:endParaRPr lang="en-US" sz="1800" b="1" kern="1200" dirty="0">
            <a:solidFill>
              <a:srgbClr val="FF6600"/>
            </a:solidFill>
          </a:endParaRPr>
        </a:p>
      </dsp:txBody>
      <dsp:txXfrm>
        <a:off x="24674" y="38346"/>
        <a:ext cx="5711690" cy="456092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E912BF-26A3-4EEA-8CDF-DFDC92E76BF3}">
      <dsp:nvSpPr>
        <dsp:cNvPr id="0" name=""/>
        <dsp:cNvSpPr/>
      </dsp:nvSpPr>
      <dsp:spPr>
        <a:xfrm>
          <a:off x="0" y="0"/>
          <a:ext cx="4401941" cy="399902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b="0" kern="1200" dirty="0"/>
            <a:t>מחוסר הכרה = מחוסר הגנה!</a:t>
          </a:r>
          <a:endParaRPr lang="en-US" sz="1800" b="0" kern="1200" dirty="0"/>
        </a:p>
      </dsp:txBody>
      <dsp:txXfrm>
        <a:off x="19522" y="19522"/>
        <a:ext cx="4362897" cy="360858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0AF8D3-CE31-4AAD-B072-D375FA2B8BF0}">
      <dsp:nvSpPr>
        <dsp:cNvPr id="0" name=""/>
        <dsp:cNvSpPr/>
      </dsp:nvSpPr>
      <dsp:spPr>
        <a:xfrm>
          <a:off x="0" y="0"/>
          <a:ext cx="4392488" cy="399902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b="0" kern="1200" dirty="0"/>
            <a:t>פגיעה במשולש החיים!</a:t>
          </a:r>
          <a:endParaRPr lang="en-US" sz="1800" b="0" kern="1200" dirty="0"/>
        </a:p>
      </dsp:txBody>
      <dsp:txXfrm>
        <a:off x="19522" y="19522"/>
        <a:ext cx="4353444" cy="360858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A43EC7-161F-4BAA-A535-8CB2C3A6E4B2}">
      <dsp:nvSpPr>
        <dsp:cNvPr id="0" name=""/>
        <dsp:cNvSpPr/>
      </dsp:nvSpPr>
      <dsp:spPr>
        <a:xfrm>
          <a:off x="0" y="103"/>
          <a:ext cx="2773363" cy="399902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b="0" kern="1200" dirty="0"/>
            <a:t>הסכנה העיקרית:</a:t>
          </a:r>
          <a:endParaRPr lang="en-US" sz="1800" kern="1200" dirty="0"/>
        </a:p>
      </dsp:txBody>
      <dsp:txXfrm>
        <a:off x="19522" y="19625"/>
        <a:ext cx="2734319" cy="360858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255D1E-E45F-4294-A19D-B13023CAF9DF}">
      <dsp:nvSpPr>
        <dsp:cNvPr id="0" name=""/>
        <dsp:cNvSpPr/>
      </dsp:nvSpPr>
      <dsp:spPr>
        <a:xfrm>
          <a:off x="0" y="165"/>
          <a:ext cx="6262959" cy="396543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/>
            <a:t>מוות קליני</a:t>
          </a:r>
          <a:r>
            <a:rPr lang="he-IL" sz="1800" b="0" kern="1200" dirty="0"/>
            <a:t> - הלב והריאות לא מתפקדים (בטרם מתו תאי המח)             </a:t>
          </a:r>
          <a:endParaRPr lang="en-US" sz="1800" b="0" kern="1200" dirty="0"/>
        </a:p>
      </dsp:txBody>
      <dsp:txXfrm>
        <a:off x="19358" y="19523"/>
        <a:ext cx="6224243" cy="357827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C104A3-4429-4177-8A53-E14988F03C98}">
      <dsp:nvSpPr>
        <dsp:cNvPr id="0" name=""/>
        <dsp:cNvSpPr/>
      </dsp:nvSpPr>
      <dsp:spPr>
        <a:xfrm>
          <a:off x="0" y="120"/>
          <a:ext cx="4264124" cy="396634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/>
            <a:t>מוות מוחי</a:t>
          </a:r>
          <a:r>
            <a:rPr lang="he-IL" sz="1800" b="0" kern="1200" dirty="0"/>
            <a:t> - לאחר כ- 5 דקות (זמן ממוצע)</a:t>
          </a:r>
          <a:endParaRPr lang="en-US" sz="1800" b="0" kern="1200" dirty="0"/>
        </a:p>
      </dsp:txBody>
      <dsp:txXfrm>
        <a:off x="19362" y="19482"/>
        <a:ext cx="4225400" cy="357910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F68FC9-027E-410D-BB8E-852A331D1F0C}">
      <dsp:nvSpPr>
        <dsp:cNvPr id="0" name=""/>
        <dsp:cNvSpPr/>
      </dsp:nvSpPr>
      <dsp:spPr>
        <a:xfrm>
          <a:off x="0" y="3959"/>
          <a:ext cx="1235075" cy="449280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/>
            <a:t>מוות !!!</a:t>
          </a:r>
          <a:endParaRPr lang="en-US" sz="1800" b="0" kern="1200" dirty="0"/>
        </a:p>
      </dsp:txBody>
      <dsp:txXfrm>
        <a:off x="21932" y="25891"/>
        <a:ext cx="1191211" cy="4054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D4ADA2-3DB3-420C-A483-2E15BF1A27EE}">
      <dsp:nvSpPr>
        <dsp:cNvPr id="0" name=""/>
        <dsp:cNvSpPr/>
      </dsp:nvSpPr>
      <dsp:spPr>
        <a:xfrm>
          <a:off x="0" y="165"/>
          <a:ext cx="5040560" cy="396543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/>
            <a:t>פגיעה במח תגרום לפגיעה ברמת ההכרה</a:t>
          </a:r>
          <a:endParaRPr lang="en-US" sz="1800" kern="1200" dirty="0"/>
        </a:p>
      </dsp:txBody>
      <dsp:txXfrm>
        <a:off x="19358" y="19523"/>
        <a:ext cx="5001844" cy="357827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B8F9D7-F2C2-40BC-93BC-58BB7B27F692}">
      <dsp:nvSpPr>
        <dsp:cNvPr id="0" name=""/>
        <dsp:cNvSpPr/>
      </dsp:nvSpPr>
      <dsp:spPr>
        <a:xfrm>
          <a:off x="0" y="6836"/>
          <a:ext cx="7272338" cy="505440"/>
        </a:xfrm>
        <a:prstGeom prst="roundRect">
          <a:avLst/>
        </a:prstGeom>
        <a:solidFill>
          <a:srgbClr val="FF6600"/>
        </a:soli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>
              <a:solidFill>
                <a:schemeClr val="bg1"/>
              </a:solidFill>
            </a:rPr>
            <a:t>אין נשימה (ואין דופק) - להתחיל </a:t>
          </a:r>
          <a:r>
            <a:rPr lang="he-IL" sz="1800" u="sng" kern="1200" dirty="0">
              <a:solidFill>
                <a:schemeClr val="bg1"/>
              </a:solidFill>
            </a:rPr>
            <a:t>מייד</a:t>
          </a:r>
          <a:r>
            <a:rPr lang="he-IL" sz="1800" kern="1200" dirty="0">
              <a:solidFill>
                <a:schemeClr val="bg1"/>
              </a:solidFill>
            </a:rPr>
            <a:t> בפעולות ההחייאה</a:t>
          </a:r>
          <a:endParaRPr lang="en-US" sz="1800" kern="1200" dirty="0">
            <a:solidFill>
              <a:schemeClr val="bg1"/>
            </a:solidFill>
          </a:endParaRPr>
        </a:p>
      </dsp:txBody>
      <dsp:txXfrm>
        <a:off x="24674" y="31510"/>
        <a:ext cx="7222990" cy="456092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3DFD68-29FE-4A9C-B5E8-258153B4DD6D}">
      <dsp:nvSpPr>
        <dsp:cNvPr id="0" name=""/>
        <dsp:cNvSpPr/>
      </dsp:nvSpPr>
      <dsp:spPr>
        <a:xfrm>
          <a:off x="0" y="0"/>
          <a:ext cx="1326357" cy="71136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l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>
              <a:solidFill>
                <a:srgbClr val="FF6600"/>
              </a:solidFill>
            </a:rPr>
            <a:t>שים לב :</a:t>
          </a:r>
        </a:p>
      </dsp:txBody>
      <dsp:txXfrm>
        <a:off x="34726" y="34726"/>
        <a:ext cx="1256905" cy="641908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24719A-859B-4F08-9BC0-9457703664F0}">
      <dsp:nvSpPr>
        <dsp:cNvPr id="0" name=""/>
        <dsp:cNvSpPr/>
      </dsp:nvSpPr>
      <dsp:spPr>
        <a:xfrm>
          <a:off x="0" y="160"/>
          <a:ext cx="3168055" cy="366390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/>
            <a:t>לא כל מחוסר הכרה אינו נושם</a:t>
          </a:r>
          <a:endParaRPr lang="en-US" sz="1800" kern="1200" dirty="0"/>
        </a:p>
      </dsp:txBody>
      <dsp:txXfrm>
        <a:off x="17886" y="18046"/>
        <a:ext cx="3132283" cy="330618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9335E8-C74A-471A-AE63-8B995493EB20}">
      <dsp:nvSpPr>
        <dsp:cNvPr id="0" name=""/>
        <dsp:cNvSpPr/>
      </dsp:nvSpPr>
      <dsp:spPr>
        <a:xfrm>
          <a:off x="0" y="160"/>
          <a:ext cx="3529211" cy="366390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/>
            <a:t>כל מחוסר הכרה חשש לנתיב אוויר</a:t>
          </a:r>
          <a:endParaRPr lang="en-US" sz="1800" kern="1200" dirty="0"/>
        </a:p>
      </dsp:txBody>
      <dsp:txXfrm>
        <a:off x="17886" y="18046"/>
        <a:ext cx="3493439" cy="330618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57F19F-A97D-4E3C-9EFF-5913123E6D8A}">
      <dsp:nvSpPr>
        <dsp:cNvPr id="0" name=""/>
        <dsp:cNvSpPr/>
      </dsp:nvSpPr>
      <dsp:spPr>
        <a:xfrm>
          <a:off x="0" y="161"/>
          <a:ext cx="2808312" cy="366390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/>
            <a:t>אדם שנושם ליבו הולם</a:t>
          </a:r>
          <a:endParaRPr lang="en-US" sz="1800" kern="1200" dirty="0"/>
        </a:p>
      </dsp:txBody>
      <dsp:txXfrm>
        <a:off x="17886" y="18047"/>
        <a:ext cx="2772540" cy="330618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3A5C31-0B7A-47BC-B457-1E781967F163}">
      <dsp:nvSpPr>
        <dsp:cNvPr id="0" name=""/>
        <dsp:cNvSpPr/>
      </dsp:nvSpPr>
      <dsp:spPr>
        <a:xfrm>
          <a:off x="0" y="0"/>
          <a:ext cx="3888432" cy="4867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l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>
              <a:solidFill>
                <a:srgbClr val="FF6600"/>
              </a:solidFill>
            </a:rPr>
            <a:t>יש הכרה - יש נשימה + דופק</a:t>
          </a:r>
        </a:p>
      </dsp:txBody>
      <dsp:txXfrm>
        <a:off x="23760" y="23760"/>
        <a:ext cx="3840912" cy="439200"/>
      </dsp:txXfrm>
    </dsp:sp>
    <dsp:sp modelId="{BDBAD873-A753-4E88-BD41-B1ECB0890DFD}">
      <dsp:nvSpPr>
        <dsp:cNvPr id="0" name=""/>
        <dsp:cNvSpPr/>
      </dsp:nvSpPr>
      <dsp:spPr>
        <a:xfrm>
          <a:off x="0" y="593400"/>
          <a:ext cx="3888432" cy="4867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l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>
              <a:solidFill>
                <a:srgbClr val="FF6600"/>
              </a:solidFill>
            </a:rPr>
            <a:t>יש נשימה תקינה - יש דופק</a:t>
          </a:r>
        </a:p>
      </dsp:txBody>
      <dsp:txXfrm>
        <a:off x="23760" y="617160"/>
        <a:ext cx="3840912" cy="439200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E00E8F-2F07-46B9-921D-B7AD7A935BF5}">
      <dsp:nvSpPr>
        <dsp:cNvPr id="0" name=""/>
        <dsp:cNvSpPr/>
      </dsp:nvSpPr>
      <dsp:spPr>
        <a:xfrm>
          <a:off x="0" y="156386"/>
          <a:ext cx="6048846" cy="1216800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/>
            <a:t>אחוזי הצלחה גבוהים מאוד נרשמו אצל חולים אשר החלו בהם החייאה בשילוב עיסויי לב יעילים באופן </a:t>
          </a:r>
          <a:r>
            <a:rPr lang="he-IL" sz="1800" u="sng" kern="1200" dirty="0"/>
            <a:t>מיידי</a:t>
          </a:r>
          <a:r>
            <a:rPr lang="he-IL" sz="1800" kern="1200" dirty="0"/>
            <a:t> מרגע דום הלב.</a:t>
          </a:r>
          <a:endParaRPr lang="en-US" sz="1800" kern="1200" dirty="0"/>
        </a:p>
      </dsp:txBody>
      <dsp:txXfrm>
        <a:off x="59399" y="215785"/>
        <a:ext cx="5930048" cy="1098002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E06CA8-E1EF-4F55-A610-4D8031560020}">
      <dsp:nvSpPr>
        <dsp:cNvPr id="0" name=""/>
        <dsp:cNvSpPr/>
      </dsp:nvSpPr>
      <dsp:spPr>
        <a:xfrm>
          <a:off x="0" y="0"/>
          <a:ext cx="7632848" cy="936000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u="sng" kern="1200" dirty="0"/>
            <a:t>עיקר מטרת ההחייאה</a:t>
          </a:r>
          <a:r>
            <a:rPr lang="he-IL" sz="1800" kern="1200" dirty="0"/>
            <a:t> - לאפשר זרימת דם למוח וללב שהלב ומערכת הנשימה יחזרו לפעול באופן עצמאי.</a:t>
          </a:r>
          <a:endParaRPr lang="en-US" sz="1800" kern="1200" dirty="0"/>
        </a:p>
      </dsp:txBody>
      <dsp:txXfrm>
        <a:off x="45692" y="45692"/>
        <a:ext cx="7541464" cy="844616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466660-8956-4E9A-B4E4-E71731F70E16}">
      <dsp:nvSpPr>
        <dsp:cNvPr id="0" name=""/>
        <dsp:cNvSpPr/>
      </dsp:nvSpPr>
      <dsp:spPr>
        <a:xfrm>
          <a:off x="0" y="1344"/>
          <a:ext cx="5281340" cy="580320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/>
            <a:t>חייג 101 - זיהוי מצב מצוקה והזעקת עזרה - מד"א !</a:t>
          </a:r>
          <a:r>
            <a:rPr lang="en-US" sz="1800" kern="1200" dirty="0"/>
            <a:t> </a:t>
          </a:r>
          <a:endParaRPr lang="he-IL" sz="1800" kern="1200" dirty="0"/>
        </a:p>
      </dsp:txBody>
      <dsp:txXfrm>
        <a:off x="28329" y="29673"/>
        <a:ext cx="5224682" cy="523662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4947DA-D422-4380-BCF0-4D6DA9CD333D}">
      <dsp:nvSpPr>
        <dsp:cNvPr id="0" name=""/>
        <dsp:cNvSpPr/>
      </dsp:nvSpPr>
      <dsp:spPr>
        <a:xfrm>
          <a:off x="0" y="7045"/>
          <a:ext cx="3784030" cy="561600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CPR</a:t>
          </a:r>
          <a:r>
            <a:rPr lang="he-IL" sz="1800" kern="1200" dirty="0"/>
            <a:t> - החייאה בסיסית. דגש על עיסויים.</a:t>
          </a:r>
        </a:p>
      </dsp:txBody>
      <dsp:txXfrm>
        <a:off x="27415" y="34460"/>
        <a:ext cx="3729200" cy="50677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2481F3-9420-4DE9-BCA5-083F893CE871}">
      <dsp:nvSpPr>
        <dsp:cNvPr id="0" name=""/>
        <dsp:cNvSpPr/>
      </dsp:nvSpPr>
      <dsp:spPr>
        <a:xfrm>
          <a:off x="0" y="165"/>
          <a:ext cx="5040560" cy="396543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/>
            <a:t>פגיעה בגזע המח תגרום לפגיעה במשולש החיים</a:t>
          </a:r>
          <a:endParaRPr lang="en-US" sz="1800" kern="1200" dirty="0"/>
        </a:p>
      </dsp:txBody>
      <dsp:txXfrm>
        <a:off x="19358" y="19523"/>
        <a:ext cx="5001844" cy="357827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D738B0-F81B-450D-BAD7-F8AF49BA397F}">
      <dsp:nvSpPr>
        <dsp:cNvPr id="0" name=""/>
        <dsp:cNvSpPr/>
      </dsp:nvSpPr>
      <dsp:spPr>
        <a:xfrm>
          <a:off x="0" y="2923"/>
          <a:ext cx="6084539" cy="786240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/>
            <a:t>דפיברילטור - שוק חשמלי הניתן במטרה להסדיר קצב לב תקין ויעיל. </a:t>
          </a:r>
        </a:p>
      </dsp:txBody>
      <dsp:txXfrm>
        <a:off x="38381" y="41304"/>
        <a:ext cx="6007777" cy="709478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997286-AF03-4604-9D87-D3A1A06A4228}">
      <dsp:nvSpPr>
        <dsp:cNvPr id="0" name=""/>
        <dsp:cNvSpPr/>
      </dsp:nvSpPr>
      <dsp:spPr>
        <a:xfrm>
          <a:off x="0" y="234"/>
          <a:ext cx="4314205" cy="646882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ALS </a:t>
          </a:r>
          <a:r>
            <a:rPr lang="he-IL" sz="1800" kern="1200" dirty="0"/>
            <a:t>- ביצוע החייאה מתקדמת על ידי צוות ניידת טיפול נמרץ</a:t>
          </a:r>
        </a:p>
      </dsp:txBody>
      <dsp:txXfrm>
        <a:off x="31578" y="31812"/>
        <a:ext cx="4251049" cy="583726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A1DE0C-7B6B-44F2-A6C4-97FEC3067D87}">
      <dsp:nvSpPr>
        <dsp:cNvPr id="0" name=""/>
        <dsp:cNvSpPr/>
      </dsp:nvSpPr>
      <dsp:spPr>
        <a:xfrm>
          <a:off x="0" y="0"/>
          <a:ext cx="6768678" cy="711360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/>
            <a:t>טיפול תומך - טיפול מקיף ומשקם לאחר ההחייאה (בבית החולים)</a:t>
          </a:r>
        </a:p>
      </dsp:txBody>
      <dsp:txXfrm>
        <a:off x="34726" y="34726"/>
        <a:ext cx="6699226" cy="64190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83673B-B5AF-4C56-85D6-91C20C24EB42}">
      <dsp:nvSpPr>
        <dsp:cNvPr id="0" name=""/>
        <dsp:cNvSpPr/>
      </dsp:nvSpPr>
      <dsp:spPr>
        <a:xfrm>
          <a:off x="0" y="17158"/>
          <a:ext cx="5040560" cy="686308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/>
            <a:t>ירידה ברמת ההכרה מעידה על הפרעה בתפקוד גזע המח </a:t>
          </a:r>
          <a:endParaRPr lang="en-US" sz="1800" kern="1200" dirty="0"/>
        </a:p>
      </dsp:txBody>
      <dsp:txXfrm>
        <a:off x="33503" y="50661"/>
        <a:ext cx="4973554" cy="61930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3277CB-3C88-4820-BE56-46624055D35E}">
      <dsp:nvSpPr>
        <dsp:cNvPr id="0" name=""/>
        <dsp:cNvSpPr/>
      </dsp:nvSpPr>
      <dsp:spPr>
        <a:xfrm>
          <a:off x="0" y="13967"/>
          <a:ext cx="5473477" cy="561600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/>
            <a:t>אדם בהכרה מלאה מגיב באופן הגיוני לגירויים חיצוניים</a:t>
          </a:r>
          <a:endParaRPr lang="en-US" sz="1800" kern="1200" dirty="0"/>
        </a:p>
      </dsp:txBody>
      <dsp:txXfrm>
        <a:off x="27415" y="41382"/>
        <a:ext cx="5418647" cy="50677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FF534A-83B3-485B-9994-3C34891F3917}">
      <dsp:nvSpPr>
        <dsp:cNvPr id="0" name=""/>
        <dsp:cNvSpPr/>
      </dsp:nvSpPr>
      <dsp:spPr>
        <a:xfrm>
          <a:off x="0" y="6836"/>
          <a:ext cx="3096345" cy="505440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b="0" kern="1200" dirty="0"/>
            <a:t>ירידה בזרימת החמצן למוח</a:t>
          </a:r>
          <a:endParaRPr lang="en-US" sz="1800" b="0" kern="1200" dirty="0"/>
        </a:p>
      </dsp:txBody>
      <dsp:txXfrm>
        <a:off x="24674" y="31510"/>
        <a:ext cx="3046997" cy="45609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A2398B-AE61-4C8B-9659-95BF7ABC275E}">
      <dsp:nvSpPr>
        <dsp:cNvPr id="0" name=""/>
        <dsp:cNvSpPr/>
      </dsp:nvSpPr>
      <dsp:spPr>
        <a:xfrm>
          <a:off x="0" y="0"/>
          <a:ext cx="3888432" cy="505440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b="0" kern="1200" dirty="0"/>
            <a:t>ירידה משמעותית ברמת הסוכר בדם</a:t>
          </a:r>
          <a:endParaRPr lang="en-US" sz="1800" b="0" kern="1200" dirty="0"/>
        </a:p>
      </dsp:txBody>
      <dsp:txXfrm>
        <a:off x="24674" y="24674"/>
        <a:ext cx="3839084" cy="45609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FB3BE7-49E5-421F-844F-188964FC4993}">
      <dsp:nvSpPr>
        <dsp:cNvPr id="0" name=""/>
        <dsp:cNvSpPr/>
      </dsp:nvSpPr>
      <dsp:spPr>
        <a:xfrm>
          <a:off x="0" y="0"/>
          <a:ext cx="3457103" cy="486720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b="0" kern="1200" dirty="0"/>
            <a:t>הרעלה (אלכוהול, סמים, תרופות)</a:t>
          </a:r>
          <a:endParaRPr lang="en-US" sz="1800" b="0" kern="1200" dirty="0"/>
        </a:p>
      </dsp:txBody>
      <dsp:txXfrm>
        <a:off x="23760" y="23760"/>
        <a:ext cx="3409583" cy="4392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289B9C7-63ED-40DC-BB6F-8B7E6E4B03DB}" type="datetimeFigureOut">
              <a:rPr lang="he-IL" smtClean="0"/>
              <a:pPr/>
              <a:t>כ"ח/אייר/תשפ"א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729DB88-27B9-47F8-B37C-105CA88FF45C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C2F1-01BF-46A5-B4B2-25EF50F008DE}" type="datetimeFigureOut">
              <a:rPr lang="he-IL" smtClean="0"/>
              <a:pPr/>
              <a:t>כ"ח/אייר/תשפ"א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938BA-9198-478E-BB28-9027EDF3578A}" type="slidenum">
              <a:rPr lang="he-IL" smtClean="0"/>
              <a:pPr/>
              <a:t>‹#›</a:t>
            </a:fld>
            <a:endParaRPr lang="he-IL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6555609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C2F1-01BF-46A5-B4B2-25EF50F008DE}" type="datetimeFigureOut">
              <a:rPr lang="he-IL" smtClean="0"/>
              <a:pPr/>
              <a:t>כ"ח/אייר/תשפ"א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938BA-9198-478E-BB28-9027EDF3578A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37266251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C2F1-01BF-46A5-B4B2-25EF50F008DE}" type="datetimeFigureOut">
              <a:rPr lang="he-IL" smtClean="0"/>
              <a:pPr/>
              <a:t>כ"ח/אייר/תשפ"א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938BA-9198-478E-BB28-9027EDF3578A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75741201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C2F1-01BF-46A5-B4B2-25EF50F008DE}" type="datetimeFigureOut">
              <a:rPr lang="he-IL" smtClean="0"/>
              <a:pPr/>
              <a:t>כ"ח/אייר/תשפ"א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938BA-9198-478E-BB28-9027EDF3578A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3432116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C2F1-01BF-46A5-B4B2-25EF50F008DE}" type="datetimeFigureOut">
              <a:rPr lang="he-IL" smtClean="0"/>
              <a:pPr/>
              <a:t>כ"ח/אייר/תשפ"א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938BA-9198-478E-BB28-9027EDF3578A}" type="slidenum">
              <a:rPr lang="he-IL" smtClean="0"/>
              <a:pPr/>
              <a:t>‹#›</a:t>
            </a:fld>
            <a:endParaRPr lang="he-IL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8067401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C2F1-01BF-46A5-B4B2-25EF50F008DE}" type="datetimeFigureOut">
              <a:rPr lang="he-IL" smtClean="0"/>
              <a:pPr/>
              <a:t>כ"ח/אייר/תשפ"א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938BA-9198-478E-BB28-9027EDF3578A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20866360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C2F1-01BF-46A5-B4B2-25EF50F008DE}" type="datetimeFigureOut">
              <a:rPr lang="he-IL" smtClean="0"/>
              <a:pPr/>
              <a:t>כ"ח/אייר/תשפ"א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938BA-9198-478E-BB28-9027EDF3578A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00546503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C2F1-01BF-46A5-B4B2-25EF50F008DE}" type="datetimeFigureOut">
              <a:rPr lang="he-IL" smtClean="0"/>
              <a:pPr/>
              <a:t>כ"ח/אייר/תשפ"א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938BA-9198-478E-BB28-9027EDF3578A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82824539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C2F1-01BF-46A5-B4B2-25EF50F008DE}" type="datetimeFigureOut">
              <a:rPr lang="he-IL" smtClean="0"/>
              <a:pPr/>
              <a:t>כ"ח/אייר/תשפ"א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938BA-9198-478E-BB28-9027EDF3578A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45053733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3ED3C2F1-01BF-46A5-B4B2-25EF50F008DE}" type="datetimeFigureOut">
              <a:rPr lang="he-IL" smtClean="0"/>
              <a:pPr/>
              <a:t>כ"ח/אייר/תשפ"א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DE938BA-9198-478E-BB28-9027EDF3578A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51224992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C2F1-01BF-46A5-B4B2-25EF50F008DE}" type="datetimeFigureOut">
              <a:rPr lang="he-IL" smtClean="0"/>
              <a:pPr/>
              <a:t>כ"ח/אייר/תשפ"א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938BA-9198-478E-BB28-9027EDF3578A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85023105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ED3C2F1-01BF-46A5-B4B2-25EF50F008DE}" type="datetimeFigureOut">
              <a:rPr lang="he-IL" smtClean="0"/>
              <a:pPr/>
              <a:t>כ"ח/אייר/תשפ"א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DE938BA-9198-478E-BB28-9027EDF3578A}" type="slidenum">
              <a:rPr lang="he-IL" smtClean="0"/>
              <a:pPr/>
              <a:t>‹#›</a:t>
            </a:fld>
            <a:endParaRPr lang="he-IL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531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ransition>
    <p:fade/>
  </p:transition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13" Type="http://schemas.openxmlformats.org/officeDocument/2006/relationships/diagramColors" Target="../diagrams/colors39.xml"/><Relationship Id="rId18" Type="http://schemas.openxmlformats.org/officeDocument/2006/relationships/diagramColors" Target="../diagrams/colors40.xml"/><Relationship Id="rId26" Type="http://schemas.openxmlformats.org/officeDocument/2006/relationships/diagramLayout" Target="../diagrams/layout42.xml"/><Relationship Id="rId3" Type="http://schemas.openxmlformats.org/officeDocument/2006/relationships/image" Target="../media/image6.jpeg"/><Relationship Id="rId21" Type="http://schemas.openxmlformats.org/officeDocument/2006/relationships/diagramLayout" Target="../diagrams/layout41.xml"/><Relationship Id="rId7" Type="http://schemas.openxmlformats.org/officeDocument/2006/relationships/diagramQuickStyle" Target="../diagrams/quickStyle38.xml"/><Relationship Id="rId12" Type="http://schemas.openxmlformats.org/officeDocument/2006/relationships/diagramQuickStyle" Target="../diagrams/quickStyle39.xml"/><Relationship Id="rId17" Type="http://schemas.openxmlformats.org/officeDocument/2006/relationships/diagramQuickStyle" Target="../diagrams/quickStyle40.xml"/><Relationship Id="rId25" Type="http://schemas.openxmlformats.org/officeDocument/2006/relationships/diagramData" Target="../diagrams/data42.xml"/><Relationship Id="rId2" Type="http://schemas.openxmlformats.org/officeDocument/2006/relationships/image" Target="../media/image5.jpeg"/><Relationship Id="rId16" Type="http://schemas.openxmlformats.org/officeDocument/2006/relationships/diagramLayout" Target="../diagrams/layout40.xml"/><Relationship Id="rId20" Type="http://schemas.openxmlformats.org/officeDocument/2006/relationships/diagramData" Target="../diagrams/data41.xml"/><Relationship Id="rId29" Type="http://schemas.microsoft.com/office/2007/relationships/diagramDrawing" Target="../diagrams/drawing42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38.xml"/><Relationship Id="rId11" Type="http://schemas.openxmlformats.org/officeDocument/2006/relationships/diagramLayout" Target="../diagrams/layout39.xml"/><Relationship Id="rId24" Type="http://schemas.microsoft.com/office/2007/relationships/diagramDrawing" Target="../diagrams/drawing41.xml"/><Relationship Id="rId5" Type="http://schemas.openxmlformats.org/officeDocument/2006/relationships/diagramData" Target="../diagrams/data38.xml"/><Relationship Id="rId15" Type="http://schemas.openxmlformats.org/officeDocument/2006/relationships/diagramData" Target="../diagrams/data40.xml"/><Relationship Id="rId23" Type="http://schemas.openxmlformats.org/officeDocument/2006/relationships/diagramColors" Target="../diagrams/colors41.xml"/><Relationship Id="rId28" Type="http://schemas.openxmlformats.org/officeDocument/2006/relationships/diagramColors" Target="../diagrams/colors42.xml"/><Relationship Id="rId10" Type="http://schemas.openxmlformats.org/officeDocument/2006/relationships/diagramData" Target="../diagrams/data39.xml"/><Relationship Id="rId19" Type="http://schemas.microsoft.com/office/2007/relationships/diagramDrawing" Target="../diagrams/drawing40.xml"/><Relationship Id="rId31" Type="http://schemas.openxmlformats.org/officeDocument/2006/relationships/image" Target="../media/image2.png"/><Relationship Id="rId4" Type="http://schemas.openxmlformats.org/officeDocument/2006/relationships/image" Target="../media/image7.png"/><Relationship Id="rId9" Type="http://schemas.microsoft.com/office/2007/relationships/diagramDrawing" Target="../diagrams/drawing38.xml"/><Relationship Id="rId14" Type="http://schemas.microsoft.com/office/2007/relationships/diagramDrawing" Target="../diagrams/drawing39.xml"/><Relationship Id="rId22" Type="http://schemas.openxmlformats.org/officeDocument/2006/relationships/diagramQuickStyle" Target="../diagrams/quickStyle41.xml"/><Relationship Id="rId27" Type="http://schemas.openxmlformats.org/officeDocument/2006/relationships/diagramQuickStyle" Target="../diagrams/quickStyle42.xml"/><Relationship Id="rId30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18" Type="http://schemas.openxmlformats.org/officeDocument/2006/relationships/diagramData" Target="../diagrams/data4.xml"/><Relationship Id="rId26" Type="http://schemas.openxmlformats.org/officeDocument/2006/relationships/diagramColors" Target="../diagrams/colors5.xml"/><Relationship Id="rId3" Type="http://schemas.openxmlformats.org/officeDocument/2006/relationships/diagramData" Target="../diagrams/data1.xml"/><Relationship Id="rId21" Type="http://schemas.openxmlformats.org/officeDocument/2006/relationships/diagramColors" Target="../diagrams/colors4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5" Type="http://schemas.openxmlformats.org/officeDocument/2006/relationships/diagramQuickStyle" Target="../diagrams/quickStyle5.xml"/><Relationship Id="rId2" Type="http://schemas.openxmlformats.org/officeDocument/2006/relationships/image" Target="../media/image3.png"/><Relationship Id="rId16" Type="http://schemas.openxmlformats.org/officeDocument/2006/relationships/diagramColors" Target="../diagrams/colors3.xml"/><Relationship Id="rId20" Type="http://schemas.openxmlformats.org/officeDocument/2006/relationships/diagramQuickStyle" Target="../diagrams/quickStyle4.xml"/><Relationship Id="rId29" Type="http://schemas.openxmlformats.org/officeDocument/2006/relationships/diagramLayout" Target="../diagrams/layout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24" Type="http://schemas.openxmlformats.org/officeDocument/2006/relationships/diagramLayout" Target="../diagrams/layout5.xml"/><Relationship Id="rId32" Type="http://schemas.microsoft.com/office/2007/relationships/diagramDrawing" Target="../diagrams/drawing6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23" Type="http://schemas.openxmlformats.org/officeDocument/2006/relationships/diagramData" Target="../diagrams/data5.xml"/><Relationship Id="rId28" Type="http://schemas.openxmlformats.org/officeDocument/2006/relationships/diagramData" Target="../diagrams/data6.xml"/><Relationship Id="rId10" Type="http://schemas.openxmlformats.org/officeDocument/2006/relationships/diagramQuickStyle" Target="../diagrams/quickStyle2.xml"/><Relationship Id="rId19" Type="http://schemas.openxmlformats.org/officeDocument/2006/relationships/diagramLayout" Target="../diagrams/layout4.xml"/><Relationship Id="rId31" Type="http://schemas.openxmlformats.org/officeDocument/2006/relationships/diagramColors" Target="../diagrams/colors6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Relationship Id="rId22" Type="http://schemas.microsoft.com/office/2007/relationships/diagramDrawing" Target="../diagrams/drawing4.xml"/><Relationship Id="rId27" Type="http://schemas.microsoft.com/office/2007/relationships/diagramDrawing" Target="../diagrams/drawing5.xml"/><Relationship Id="rId30" Type="http://schemas.openxmlformats.org/officeDocument/2006/relationships/diagramQuickStyle" Target="../diagrams/quickStyle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8.xml"/><Relationship Id="rId13" Type="http://schemas.openxmlformats.org/officeDocument/2006/relationships/diagramData" Target="../diagrams/data9.xml"/><Relationship Id="rId18" Type="http://schemas.openxmlformats.org/officeDocument/2006/relationships/diagramData" Target="../diagrams/data10.xml"/><Relationship Id="rId26" Type="http://schemas.openxmlformats.org/officeDocument/2006/relationships/diagramColors" Target="../diagrams/colors11.xml"/><Relationship Id="rId3" Type="http://schemas.openxmlformats.org/officeDocument/2006/relationships/diagramData" Target="../diagrams/data7.xml"/><Relationship Id="rId21" Type="http://schemas.openxmlformats.org/officeDocument/2006/relationships/diagramColors" Target="../diagrams/colors10.xml"/><Relationship Id="rId7" Type="http://schemas.microsoft.com/office/2007/relationships/diagramDrawing" Target="../diagrams/drawing7.xml"/><Relationship Id="rId12" Type="http://schemas.microsoft.com/office/2007/relationships/diagramDrawing" Target="../diagrams/drawing8.xml"/><Relationship Id="rId17" Type="http://schemas.microsoft.com/office/2007/relationships/diagramDrawing" Target="../diagrams/drawing9.xml"/><Relationship Id="rId25" Type="http://schemas.openxmlformats.org/officeDocument/2006/relationships/diagramQuickStyle" Target="../diagrams/quickStyle11.xml"/><Relationship Id="rId2" Type="http://schemas.openxmlformats.org/officeDocument/2006/relationships/image" Target="../media/image3.png"/><Relationship Id="rId16" Type="http://schemas.openxmlformats.org/officeDocument/2006/relationships/diagramColors" Target="../diagrams/colors9.xml"/><Relationship Id="rId20" Type="http://schemas.openxmlformats.org/officeDocument/2006/relationships/diagramQuickStyle" Target="../diagrams/quickStyl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11" Type="http://schemas.openxmlformats.org/officeDocument/2006/relationships/diagramColors" Target="../diagrams/colors8.xml"/><Relationship Id="rId24" Type="http://schemas.openxmlformats.org/officeDocument/2006/relationships/diagramLayout" Target="../diagrams/layout11.xml"/><Relationship Id="rId5" Type="http://schemas.openxmlformats.org/officeDocument/2006/relationships/diagramQuickStyle" Target="../diagrams/quickStyle7.xml"/><Relationship Id="rId15" Type="http://schemas.openxmlformats.org/officeDocument/2006/relationships/diagramQuickStyle" Target="../diagrams/quickStyle9.xml"/><Relationship Id="rId23" Type="http://schemas.openxmlformats.org/officeDocument/2006/relationships/diagramData" Target="../diagrams/data11.xml"/><Relationship Id="rId10" Type="http://schemas.openxmlformats.org/officeDocument/2006/relationships/diagramQuickStyle" Target="../diagrams/quickStyle8.xml"/><Relationship Id="rId19" Type="http://schemas.openxmlformats.org/officeDocument/2006/relationships/diagramLayout" Target="../diagrams/layout10.xml"/><Relationship Id="rId4" Type="http://schemas.openxmlformats.org/officeDocument/2006/relationships/diagramLayout" Target="../diagrams/layout7.xml"/><Relationship Id="rId9" Type="http://schemas.openxmlformats.org/officeDocument/2006/relationships/diagramLayout" Target="../diagrams/layout8.xml"/><Relationship Id="rId14" Type="http://schemas.openxmlformats.org/officeDocument/2006/relationships/diagramLayout" Target="../diagrams/layout9.xml"/><Relationship Id="rId22" Type="http://schemas.microsoft.com/office/2007/relationships/diagramDrawing" Target="../diagrams/drawing10.xml"/><Relationship Id="rId27" Type="http://schemas.microsoft.com/office/2007/relationships/diagramDrawing" Target="../diagrams/drawing1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3.xml"/><Relationship Id="rId13" Type="http://schemas.openxmlformats.org/officeDocument/2006/relationships/diagramData" Target="../diagrams/data14.xml"/><Relationship Id="rId18" Type="http://schemas.openxmlformats.org/officeDocument/2006/relationships/diagramData" Target="../diagrams/data15.xml"/><Relationship Id="rId3" Type="http://schemas.openxmlformats.org/officeDocument/2006/relationships/diagramData" Target="../diagrams/data12.xml"/><Relationship Id="rId21" Type="http://schemas.openxmlformats.org/officeDocument/2006/relationships/diagramColors" Target="../diagrams/colors15.xml"/><Relationship Id="rId7" Type="http://schemas.microsoft.com/office/2007/relationships/diagramDrawing" Target="../diagrams/drawing12.xml"/><Relationship Id="rId12" Type="http://schemas.microsoft.com/office/2007/relationships/diagramDrawing" Target="../diagrams/drawing13.xml"/><Relationship Id="rId17" Type="http://schemas.microsoft.com/office/2007/relationships/diagramDrawing" Target="../diagrams/drawing14.xml"/><Relationship Id="rId2" Type="http://schemas.openxmlformats.org/officeDocument/2006/relationships/image" Target="../media/image3.png"/><Relationship Id="rId16" Type="http://schemas.openxmlformats.org/officeDocument/2006/relationships/diagramColors" Target="../diagrams/colors14.xml"/><Relationship Id="rId20" Type="http://schemas.openxmlformats.org/officeDocument/2006/relationships/diagramQuickStyle" Target="../diagrams/quickStyl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11" Type="http://schemas.openxmlformats.org/officeDocument/2006/relationships/diagramColors" Target="../diagrams/colors13.xml"/><Relationship Id="rId5" Type="http://schemas.openxmlformats.org/officeDocument/2006/relationships/diagramQuickStyle" Target="../diagrams/quickStyle12.xml"/><Relationship Id="rId15" Type="http://schemas.openxmlformats.org/officeDocument/2006/relationships/diagramQuickStyle" Target="../diagrams/quickStyle14.xml"/><Relationship Id="rId10" Type="http://schemas.openxmlformats.org/officeDocument/2006/relationships/diagramQuickStyle" Target="../diagrams/quickStyle13.xml"/><Relationship Id="rId19" Type="http://schemas.openxmlformats.org/officeDocument/2006/relationships/diagramLayout" Target="../diagrams/layout15.xml"/><Relationship Id="rId4" Type="http://schemas.openxmlformats.org/officeDocument/2006/relationships/diagramLayout" Target="../diagrams/layout12.xml"/><Relationship Id="rId9" Type="http://schemas.openxmlformats.org/officeDocument/2006/relationships/diagramLayout" Target="../diagrams/layout13.xml"/><Relationship Id="rId14" Type="http://schemas.openxmlformats.org/officeDocument/2006/relationships/diagramLayout" Target="../diagrams/layout14.xml"/><Relationship Id="rId22" Type="http://schemas.microsoft.com/office/2007/relationships/diagramDrawing" Target="../diagrams/drawing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7.xml"/><Relationship Id="rId13" Type="http://schemas.openxmlformats.org/officeDocument/2006/relationships/diagramData" Target="../diagrams/data18.xml"/><Relationship Id="rId18" Type="http://schemas.openxmlformats.org/officeDocument/2006/relationships/diagramData" Target="../diagrams/data19.xml"/><Relationship Id="rId3" Type="http://schemas.openxmlformats.org/officeDocument/2006/relationships/diagramData" Target="../diagrams/data16.xml"/><Relationship Id="rId21" Type="http://schemas.openxmlformats.org/officeDocument/2006/relationships/diagramColors" Target="../diagrams/colors19.xml"/><Relationship Id="rId7" Type="http://schemas.microsoft.com/office/2007/relationships/diagramDrawing" Target="../diagrams/drawing16.xml"/><Relationship Id="rId12" Type="http://schemas.microsoft.com/office/2007/relationships/diagramDrawing" Target="../diagrams/drawing17.xml"/><Relationship Id="rId17" Type="http://schemas.microsoft.com/office/2007/relationships/diagramDrawing" Target="../diagrams/drawing18.xml"/><Relationship Id="rId2" Type="http://schemas.openxmlformats.org/officeDocument/2006/relationships/image" Target="../media/image3.png"/><Relationship Id="rId16" Type="http://schemas.openxmlformats.org/officeDocument/2006/relationships/diagramColors" Target="../diagrams/colors18.xml"/><Relationship Id="rId20" Type="http://schemas.openxmlformats.org/officeDocument/2006/relationships/diagramQuickStyle" Target="../diagrams/quickStyl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11" Type="http://schemas.openxmlformats.org/officeDocument/2006/relationships/diagramColors" Target="../diagrams/colors17.xml"/><Relationship Id="rId5" Type="http://schemas.openxmlformats.org/officeDocument/2006/relationships/diagramQuickStyle" Target="../diagrams/quickStyle16.xml"/><Relationship Id="rId15" Type="http://schemas.openxmlformats.org/officeDocument/2006/relationships/diagramQuickStyle" Target="../diagrams/quickStyle18.xml"/><Relationship Id="rId23" Type="http://schemas.openxmlformats.org/officeDocument/2006/relationships/image" Target="../media/image4.jpeg"/><Relationship Id="rId10" Type="http://schemas.openxmlformats.org/officeDocument/2006/relationships/diagramQuickStyle" Target="../diagrams/quickStyle17.xml"/><Relationship Id="rId19" Type="http://schemas.openxmlformats.org/officeDocument/2006/relationships/diagramLayout" Target="../diagrams/layout19.xml"/><Relationship Id="rId4" Type="http://schemas.openxmlformats.org/officeDocument/2006/relationships/diagramLayout" Target="../diagrams/layout16.xml"/><Relationship Id="rId9" Type="http://schemas.openxmlformats.org/officeDocument/2006/relationships/diagramLayout" Target="../diagrams/layout17.xml"/><Relationship Id="rId14" Type="http://schemas.openxmlformats.org/officeDocument/2006/relationships/diagramLayout" Target="../diagrams/layout18.xml"/><Relationship Id="rId22" Type="http://schemas.microsoft.com/office/2007/relationships/diagramDrawing" Target="../diagrams/drawing19.xm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diagramData" Target="../diagrams/data22.xml"/><Relationship Id="rId18" Type="http://schemas.openxmlformats.org/officeDocument/2006/relationships/diagramData" Target="../diagrams/data23.xml"/><Relationship Id="rId26" Type="http://schemas.openxmlformats.org/officeDocument/2006/relationships/diagramColors" Target="../diagrams/colors24.xml"/><Relationship Id="rId21" Type="http://schemas.openxmlformats.org/officeDocument/2006/relationships/diagramColors" Target="../diagrams/colors23.xml"/><Relationship Id="rId34" Type="http://schemas.openxmlformats.org/officeDocument/2006/relationships/diagramLayout" Target="../diagrams/layout26.xml"/><Relationship Id="rId7" Type="http://schemas.microsoft.com/office/2007/relationships/diagramDrawing" Target="../diagrams/drawing20.xml"/><Relationship Id="rId12" Type="http://schemas.microsoft.com/office/2007/relationships/diagramDrawing" Target="../diagrams/drawing21.xml"/><Relationship Id="rId17" Type="http://schemas.microsoft.com/office/2007/relationships/diagramDrawing" Target="../diagrams/drawing22.xml"/><Relationship Id="rId25" Type="http://schemas.openxmlformats.org/officeDocument/2006/relationships/diagramQuickStyle" Target="../diagrams/quickStyle24.xml"/><Relationship Id="rId33" Type="http://schemas.openxmlformats.org/officeDocument/2006/relationships/diagramData" Target="../diagrams/data26.xml"/><Relationship Id="rId2" Type="http://schemas.openxmlformats.org/officeDocument/2006/relationships/image" Target="../media/image3.png"/><Relationship Id="rId16" Type="http://schemas.openxmlformats.org/officeDocument/2006/relationships/diagramColors" Target="../diagrams/colors22.xml"/><Relationship Id="rId20" Type="http://schemas.openxmlformats.org/officeDocument/2006/relationships/diagramQuickStyle" Target="../diagrams/quickStyle23.xml"/><Relationship Id="rId29" Type="http://schemas.openxmlformats.org/officeDocument/2006/relationships/diagramLayout" Target="../diagrams/layout2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0.xml"/><Relationship Id="rId11" Type="http://schemas.openxmlformats.org/officeDocument/2006/relationships/diagramColors" Target="../diagrams/colors21.xml"/><Relationship Id="rId24" Type="http://schemas.openxmlformats.org/officeDocument/2006/relationships/diagramLayout" Target="../diagrams/layout24.xml"/><Relationship Id="rId32" Type="http://schemas.microsoft.com/office/2007/relationships/diagramDrawing" Target="../diagrams/drawing25.xml"/><Relationship Id="rId37" Type="http://schemas.microsoft.com/office/2007/relationships/diagramDrawing" Target="../diagrams/drawing26.xml"/><Relationship Id="rId5" Type="http://schemas.openxmlformats.org/officeDocument/2006/relationships/diagramQuickStyle" Target="../diagrams/quickStyle20.xml"/><Relationship Id="rId15" Type="http://schemas.openxmlformats.org/officeDocument/2006/relationships/diagramQuickStyle" Target="../diagrams/quickStyle22.xml"/><Relationship Id="rId23" Type="http://schemas.openxmlformats.org/officeDocument/2006/relationships/diagramData" Target="../diagrams/data24.xml"/><Relationship Id="rId28" Type="http://schemas.openxmlformats.org/officeDocument/2006/relationships/diagramData" Target="../diagrams/data25.xml"/><Relationship Id="rId36" Type="http://schemas.openxmlformats.org/officeDocument/2006/relationships/diagramColors" Target="../diagrams/colors26.xml"/><Relationship Id="rId10" Type="http://schemas.openxmlformats.org/officeDocument/2006/relationships/diagramQuickStyle" Target="../diagrams/quickStyle21.xml"/><Relationship Id="rId19" Type="http://schemas.openxmlformats.org/officeDocument/2006/relationships/diagramLayout" Target="../diagrams/layout23.xml"/><Relationship Id="rId31" Type="http://schemas.openxmlformats.org/officeDocument/2006/relationships/diagramColors" Target="../diagrams/colors25.xml"/><Relationship Id="rId4" Type="http://schemas.openxmlformats.org/officeDocument/2006/relationships/diagramLayout" Target="../diagrams/layout20.xml"/><Relationship Id="rId9" Type="http://schemas.openxmlformats.org/officeDocument/2006/relationships/diagramLayout" Target="../diagrams/layout21.xml"/><Relationship Id="rId14" Type="http://schemas.openxmlformats.org/officeDocument/2006/relationships/diagramLayout" Target="../diagrams/layout22.xml"/><Relationship Id="rId22" Type="http://schemas.microsoft.com/office/2007/relationships/diagramDrawing" Target="../diagrams/drawing23.xml"/><Relationship Id="rId27" Type="http://schemas.microsoft.com/office/2007/relationships/diagramDrawing" Target="../diagrams/drawing24.xml"/><Relationship Id="rId30" Type="http://schemas.openxmlformats.org/officeDocument/2006/relationships/diagramQuickStyle" Target="../diagrams/quickStyle25.xml"/><Relationship Id="rId35" Type="http://schemas.openxmlformats.org/officeDocument/2006/relationships/diagramQuickStyle" Target="../diagrams/quickStyle26.xml"/><Relationship Id="rId8" Type="http://schemas.openxmlformats.org/officeDocument/2006/relationships/diagramData" Target="../diagrams/data21.xml"/><Relationship Id="rId3" Type="http://schemas.openxmlformats.org/officeDocument/2006/relationships/diagramData" Target="../diagrams/data20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diagramData" Target="../diagrams/data29.xml"/><Relationship Id="rId18" Type="http://schemas.openxmlformats.org/officeDocument/2006/relationships/diagramData" Target="../diagrams/data30.xml"/><Relationship Id="rId26" Type="http://schemas.openxmlformats.org/officeDocument/2006/relationships/diagramColors" Target="../diagrams/colors31.xml"/><Relationship Id="rId39" Type="http://schemas.openxmlformats.org/officeDocument/2006/relationships/diagramLayout" Target="../diagrams/layout34.xml"/><Relationship Id="rId21" Type="http://schemas.openxmlformats.org/officeDocument/2006/relationships/diagramColors" Target="../diagrams/colors30.xml"/><Relationship Id="rId34" Type="http://schemas.openxmlformats.org/officeDocument/2006/relationships/diagramLayout" Target="../diagrams/layout33.xml"/><Relationship Id="rId42" Type="http://schemas.microsoft.com/office/2007/relationships/diagramDrawing" Target="../diagrams/drawing34.xml"/><Relationship Id="rId47" Type="http://schemas.microsoft.com/office/2007/relationships/diagramDrawing" Target="../diagrams/drawing35.xml"/><Relationship Id="rId7" Type="http://schemas.microsoft.com/office/2007/relationships/diagramDrawing" Target="../diagrams/drawing27.xml"/><Relationship Id="rId2" Type="http://schemas.openxmlformats.org/officeDocument/2006/relationships/image" Target="../media/image3.png"/><Relationship Id="rId16" Type="http://schemas.openxmlformats.org/officeDocument/2006/relationships/diagramColors" Target="../diagrams/colors29.xml"/><Relationship Id="rId29" Type="http://schemas.openxmlformats.org/officeDocument/2006/relationships/diagramLayout" Target="../diagrams/layout3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7.xml"/><Relationship Id="rId11" Type="http://schemas.openxmlformats.org/officeDocument/2006/relationships/diagramColors" Target="../diagrams/colors28.xml"/><Relationship Id="rId24" Type="http://schemas.openxmlformats.org/officeDocument/2006/relationships/diagramLayout" Target="../diagrams/layout31.xml"/><Relationship Id="rId32" Type="http://schemas.microsoft.com/office/2007/relationships/diagramDrawing" Target="../diagrams/drawing32.xml"/><Relationship Id="rId37" Type="http://schemas.microsoft.com/office/2007/relationships/diagramDrawing" Target="../diagrams/drawing33.xml"/><Relationship Id="rId40" Type="http://schemas.openxmlformats.org/officeDocument/2006/relationships/diagramQuickStyle" Target="../diagrams/quickStyle34.xml"/><Relationship Id="rId45" Type="http://schemas.openxmlformats.org/officeDocument/2006/relationships/diagramQuickStyle" Target="../diagrams/quickStyle35.xml"/><Relationship Id="rId5" Type="http://schemas.openxmlformats.org/officeDocument/2006/relationships/diagramQuickStyle" Target="../diagrams/quickStyle27.xml"/><Relationship Id="rId15" Type="http://schemas.openxmlformats.org/officeDocument/2006/relationships/diagramQuickStyle" Target="../diagrams/quickStyle29.xml"/><Relationship Id="rId23" Type="http://schemas.openxmlformats.org/officeDocument/2006/relationships/diagramData" Target="../diagrams/data31.xml"/><Relationship Id="rId28" Type="http://schemas.openxmlformats.org/officeDocument/2006/relationships/diagramData" Target="../diagrams/data32.xml"/><Relationship Id="rId36" Type="http://schemas.openxmlformats.org/officeDocument/2006/relationships/diagramColors" Target="../diagrams/colors33.xml"/><Relationship Id="rId10" Type="http://schemas.openxmlformats.org/officeDocument/2006/relationships/diagramQuickStyle" Target="../diagrams/quickStyle28.xml"/><Relationship Id="rId19" Type="http://schemas.openxmlformats.org/officeDocument/2006/relationships/diagramLayout" Target="../diagrams/layout30.xml"/><Relationship Id="rId31" Type="http://schemas.openxmlformats.org/officeDocument/2006/relationships/diagramColors" Target="../diagrams/colors32.xml"/><Relationship Id="rId44" Type="http://schemas.openxmlformats.org/officeDocument/2006/relationships/diagramLayout" Target="../diagrams/layout35.xml"/><Relationship Id="rId4" Type="http://schemas.openxmlformats.org/officeDocument/2006/relationships/diagramLayout" Target="../diagrams/layout27.xml"/><Relationship Id="rId9" Type="http://schemas.openxmlformats.org/officeDocument/2006/relationships/diagramLayout" Target="../diagrams/layout28.xml"/><Relationship Id="rId14" Type="http://schemas.openxmlformats.org/officeDocument/2006/relationships/diagramLayout" Target="../diagrams/layout29.xml"/><Relationship Id="rId22" Type="http://schemas.microsoft.com/office/2007/relationships/diagramDrawing" Target="../diagrams/drawing30.xml"/><Relationship Id="rId27" Type="http://schemas.microsoft.com/office/2007/relationships/diagramDrawing" Target="../diagrams/drawing31.xml"/><Relationship Id="rId30" Type="http://schemas.openxmlformats.org/officeDocument/2006/relationships/diagramQuickStyle" Target="../diagrams/quickStyle32.xml"/><Relationship Id="rId35" Type="http://schemas.openxmlformats.org/officeDocument/2006/relationships/diagramQuickStyle" Target="../diagrams/quickStyle33.xml"/><Relationship Id="rId43" Type="http://schemas.openxmlformats.org/officeDocument/2006/relationships/diagramData" Target="../diagrams/data35.xml"/><Relationship Id="rId8" Type="http://schemas.openxmlformats.org/officeDocument/2006/relationships/diagramData" Target="../diagrams/data28.xml"/><Relationship Id="rId3" Type="http://schemas.openxmlformats.org/officeDocument/2006/relationships/diagramData" Target="../diagrams/data27.xml"/><Relationship Id="rId12" Type="http://schemas.microsoft.com/office/2007/relationships/diagramDrawing" Target="../diagrams/drawing28.xml"/><Relationship Id="rId17" Type="http://schemas.microsoft.com/office/2007/relationships/diagramDrawing" Target="../diagrams/drawing29.xml"/><Relationship Id="rId25" Type="http://schemas.openxmlformats.org/officeDocument/2006/relationships/diagramQuickStyle" Target="../diagrams/quickStyle31.xml"/><Relationship Id="rId33" Type="http://schemas.openxmlformats.org/officeDocument/2006/relationships/diagramData" Target="../diagrams/data33.xml"/><Relationship Id="rId38" Type="http://schemas.openxmlformats.org/officeDocument/2006/relationships/diagramData" Target="../diagrams/data34.xml"/><Relationship Id="rId46" Type="http://schemas.openxmlformats.org/officeDocument/2006/relationships/diagramColors" Target="../diagrams/colors35.xml"/><Relationship Id="rId20" Type="http://schemas.openxmlformats.org/officeDocument/2006/relationships/diagramQuickStyle" Target="../diagrams/quickStyle30.xml"/><Relationship Id="rId41" Type="http://schemas.openxmlformats.org/officeDocument/2006/relationships/diagramColors" Target="../diagrams/colors3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7.xml"/><Relationship Id="rId3" Type="http://schemas.openxmlformats.org/officeDocument/2006/relationships/diagramLayout" Target="../diagrams/layout36.xml"/><Relationship Id="rId7" Type="http://schemas.openxmlformats.org/officeDocument/2006/relationships/diagramData" Target="../diagrams/data37.xml"/><Relationship Id="rId12" Type="http://schemas.openxmlformats.org/officeDocument/2006/relationships/image" Target="../media/image3.png"/><Relationship Id="rId2" Type="http://schemas.openxmlformats.org/officeDocument/2006/relationships/diagramData" Target="../diagrams/data3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6.xml"/><Relationship Id="rId11" Type="http://schemas.microsoft.com/office/2007/relationships/diagramDrawing" Target="../diagrams/drawing37.xml"/><Relationship Id="rId5" Type="http://schemas.openxmlformats.org/officeDocument/2006/relationships/diagramColors" Target="../diagrams/colors36.xml"/><Relationship Id="rId10" Type="http://schemas.openxmlformats.org/officeDocument/2006/relationships/diagramColors" Target="../diagrams/colors37.xml"/><Relationship Id="rId4" Type="http://schemas.openxmlformats.org/officeDocument/2006/relationships/diagramQuickStyle" Target="../diagrams/quickStyle36.xml"/><Relationship Id="rId9" Type="http://schemas.openxmlformats.org/officeDocument/2006/relationships/diagramQuickStyle" Target="../diagrams/quickStyle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209145F7-C155-4F7D-9121-3C72ABAC8C99}"/>
              </a:ext>
            </a:extLst>
          </p:cNvPr>
          <p:cNvSpPr txBox="1"/>
          <p:nvPr/>
        </p:nvSpPr>
        <p:spPr>
          <a:xfrm>
            <a:off x="899592" y="2459504"/>
            <a:ext cx="7344816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6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חוסר הכרה ושרשרת הישרדות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9864221D-8209-49D9-81C1-D21011A066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4970"/>
            <a:ext cx="2030019" cy="1369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תמונה 4">
            <a:extLst>
              <a:ext uri="{FF2B5EF4-FFF2-40B4-BE49-F238E27FC236}">
                <a16:creationId xmlns:a16="http://schemas.microsoft.com/office/drawing/2014/main" id="{4CF3B31D-0F85-48FB-95ED-69036EACC2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7" y="116633"/>
            <a:ext cx="3763199" cy="128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1">
            <a:extLst>
              <a:ext uri="{FF2B5EF4-FFF2-40B4-BE49-F238E27FC236}">
                <a16:creationId xmlns:a16="http://schemas.microsoft.com/office/drawing/2014/main" id="{22F9BC04-0D82-4260-98FE-BE4AAC9A5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59" y="121607"/>
            <a:ext cx="7543800" cy="1449387"/>
          </a:xfrm>
        </p:spPr>
        <p:txBody>
          <a:bodyPr>
            <a:normAutofit/>
          </a:bodyPr>
          <a:lstStyle/>
          <a:p>
            <a:pPr algn="ctr"/>
            <a:r>
              <a:rPr lang="he-IL" sz="4000" b="1" spc="0" dirty="0">
                <a:ln w="0"/>
                <a:solidFill>
                  <a:schemeClr val="bg2">
                    <a:lumMod val="50000"/>
                  </a:schemeClr>
                </a:solidFill>
                <a:cs typeface="Arial" pitchFamily="34" charset="0"/>
              </a:rPr>
              <a:t>שרשרת ההישרדות</a:t>
            </a:r>
            <a:endParaRPr lang="he-IL" sz="4000" dirty="0"/>
          </a:p>
        </p:txBody>
      </p:sp>
      <p:grpSp>
        <p:nvGrpSpPr>
          <p:cNvPr id="18" name="Group 29">
            <a:extLst>
              <a:ext uri="{FF2B5EF4-FFF2-40B4-BE49-F238E27FC236}">
                <a16:creationId xmlns:a16="http://schemas.microsoft.com/office/drawing/2014/main" id="{9B87D378-EC7F-4D05-B32A-A9680EC8F958}"/>
              </a:ext>
            </a:extLst>
          </p:cNvPr>
          <p:cNvGrpSpPr>
            <a:grpSpLocks/>
          </p:cNvGrpSpPr>
          <p:nvPr/>
        </p:nvGrpSpPr>
        <p:grpSpPr bwMode="auto">
          <a:xfrm>
            <a:off x="420292" y="1916832"/>
            <a:ext cx="2679700" cy="641350"/>
            <a:chOff x="521" y="2799"/>
            <a:chExt cx="1688" cy="404"/>
          </a:xfrm>
        </p:grpSpPr>
        <p:sp>
          <p:nvSpPr>
            <p:cNvPr id="19" name="Rectangle 30">
              <a:extLst>
                <a:ext uri="{FF2B5EF4-FFF2-40B4-BE49-F238E27FC236}">
                  <a16:creationId xmlns:a16="http://schemas.microsoft.com/office/drawing/2014/main" id="{585D0BAF-EB41-47F9-B5C8-AB2A5EF274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1" y="2831"/>
              <a:ext cx="41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2800" b="0" dirty="0">
                  <a:latin typeface="Wingdings" pitchFamily="2" charset="2"/>
                  <a:cs typeface="Times New Roman" pitchFamily="18" charset="0"/>
                </a:rPr>
                <a:t>(</a:t>
              </a:r>
              <a:r>
                <a:rPr lang="en-US" b="0" dirty="0">
                  <a:latin typeface="Guttman Logo1" pitchFamily="2" charset="2"/>
                  <a:cs typeface="Arial" pitchFamily="34" charset="0"/>
                </a:rPr>
                <a:t> </a:t>
              </a:r>
            </a:p>
          </p:txBody>
        </p:sp>
        <p:sp>
          <p:nvSpPr>
            <p:cNvPr id="20" name="Rectangle 31">
              <a:extLst>
                <a:ext uri="{FF2B5EF4-FFF2-40B4-BE49-F238E27FC236}">
                  <a16:creationId xmlns:a16="http://schemas.microsoft.com/office/drawing/2014/main" id="{7E9A2679-9ECB-46F6-88B6-73A3B4C93C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" y="2831"/>
              <a:ext cx="41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2800" b="0" dirty="0">
                  <a:latin typeface="Wingdings" pitchFamily="2" charset="2"/>
                  <a:cs typeface="Times New Roman" pitchFamily="18" charset="0"/>
                </a:rPr>
                <a:t>(</a:t>
              </a:r>
              <a:r>
                <a:rPr lang="en-US" b="0" dirty="0">
                  <a:latin typeface="Guttman Logo1" pitchFamily="2" charset="2"/>
                  <a:cs typeface="Arial" pitchFamily="34" charset="0"/>
                </a:rPr>
                <a:t> </a:t>
              </a:r>
            </a:p>
          </p:txBody>
        </p:sp>
        <p:sp>
          <p:nvSpPr>
            <p:cNvPr id="21" name="Rectangle 32">
              <a:extLst>
                <a:ext uri="{FF2B5EF4-FFF2-40B4-BE49-F238E27FC236}">
                  <a16:creationId xmlns:a16="http://schemas.microsoft.com/office/drawing/2014/main" id="{450A0C20-2B93-4ABB-ABB9-FC0E1ADDA6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4" y="2799"/>
              <a:ext cx="94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3600" b="0" dirty="0" err="1">
                  <a:latin typeface="Wingdings 2" pitchFamily="18" charset="2"/>
                  <a:cs typeface="Times New Roman" pitchFamily="18" charset="0"/>
                </a:rPr>
                <a:t>utu</a:t>
              </a:r>
              <a:r>
                <a:rPr lang="en-US" b="0" dirty="0">
                  <a:latin typeface="Guttman Logo1" pitchFamily="2" charset="2"/>
                  <a:cs typeface="Arial" pitchFamily="34" charset="0"/>
                </a:rPr>
                <a:t> </a:t>
              </a:r>
            </a:p>
          </p:txBody>
        </p:sp>
      </p:grpSp>
      <p:pic>
        <p:nvPicPr>
          <p:cNvPr id="22" name="Picture 33" descr="החייאה5">
            <a:extLst>
              <a:ext uri="{FF2B5EF4-FFF2-40B4-BE49-F238E27FC236}">
                <a16:creationId xmlns:a16="http://schemas.microsoft.com/office/drawing/2014/main" id="{4C386BD0-0B1B-4907-98CE-D974342C4B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43920" y="2485606"/>
            <a:ext cx="1584325" cy="11874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24" name="Picture 35" descr="acls1">
            <a:extLst>
              <a:ext uri="{FF2B5EF4-FFF2-40B4-BE49-F238E27FC236}">
                <a16:creationId xmlns:a16="http://schemas.microsoft.com/office/drawing/2014/main" id="{9F875182-B85B-4ACD-A552-57C51961A4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459BCE"/>
              </a:clrFrom>
              <a:clrTo>
                <a:srgbClr val="459BC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32216" y="4922431"/>
            <a:ext cx="1296988" cy="939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5" name="Picture 36" descr="cpr">
            <a:extLst>
              <a:ext uri="{FF2B5EF4-FFF2-40B4-BE49-F238E27FC236}">
                <a16:creationId xmlns:a16="http://schemas.microsoft.com/office/drawing/2014/main" id="{6B2A192E-B01B-4578-9C06-E43352CAB2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89264" y="2389897"/>
            <a:ext cx="1512888" cy="151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6" name="דיאגרמה 25">
            <a:extLst>
              <a:ext uri="{FF2B5EF4-FFF2-40B4-BE49-F238E27FC236}">
                <a16:creationId xmlns:a16="http://schemas.microsoft.com/office/drawing/2014/main" id="{6ECAF460-6C4F-460F-B5AD-AD6B145519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7649405"/>
              </p:ext>
            </p:extLst>
          </p:nvPr>
        </p:nvGraphicFramePr>
        <p:xfrm>
          <a:off x="3347864" y="1916832"/>
          <a:ext cx="5281340" cy="5830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aphicFrame>
        <p:nvGraphicFramePr>
          <p:cNvPr id="27" name="דיאגרמה 26">
            <a:extLst>
              <a:ext uri="{FF2B5EF4-FFF2-40B4-BE49-F238E27FC236}">
                <a16:creationId xmlns:a16="http://schemas.microsoft.com/office/drawing/2014/main" id="{6058B3CD-C81D-4DD9-8FDD-559BF68AA1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0680366"/>
              </p:ext>
            </p:extLst>
          </p:nvPr>
        </p:nvGraphicFramePr>
        <p:xfrm>
          <a:off x="4845174" y="2885255"/>
          <a:ext cx="3784030" cy="5756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graphicFrame>
        <p:nvGraphicFramePr>
          <p:cNvPr id="28" name="דיאגרמה 27">
            <a:extLst>
              <a:ext uri="{FF2B5EF4-FFF2-40B4-BE49-F238E27FC236}">
                <a16:creationId xmlns:a16="http://schemas.microsoft.com/office/drawing/2014/main" id="{4BDE4E62-BEF6-43C1-875C-3ACE251BD4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13568016"/>
              </p:ext>
            </p:extLst>
          </p:nvPr>
        </p:nvGraphicFramePr>
        <p:xfrm>
          <a:off x="2544664" y="3950956"/>
          <a:ext cx="6084540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5" r:lo="rId16" r:qs="rId17" r:cs="rId18"/>
          </a:graphicData>
        </a:graphic>
      </p:graphicFrame>
      <p:graphicFrame>
        <p:nvGraphicFramePr>
          <p:cNvPr id="29" name="דיאגרמה 28">
            <a:extLst>
              <a:ext uri="{FF2B5EF4-FFF2-40B4-BE49-F238E27FC236}">
                <a16:creationId xmlns:a16="http://schemas.microsoft.com/office/drawing/2014/main" id="{CC922AB9-FAC9-4EAC-AB34-5E4F8BA522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8149541"/>
              </p:ext>
            </p:extLst>
          </p:nvPr>
        </p:nvGraphicFramePr>
        <p:xfrm>
          <a:off x="2699792" y="5068655"/>
          <a:ext cx="4314205" cy="647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0" r:lo="rId21" r:qs="rId22" r:cs="rId23"/>
          </a:graphicData>
        </a:graphic>
      </p:graphicFrame>
      <p:graphicFrame>
        <p:nvGraphicFramePr>
          <p:cNvPr id="30" name="דיאגרמה 29">
            <a:extLst>
              <a:ext uri="{FF2B5EF4-FFF2-40B4-BE49-F238E27FC236}">
                <a16:creationId xmlns:a16="http://schemas.microsoft.com/office/drawing/2014/main" id="{821939B1-F4E6-42BC-992E-48D86A224C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50586567"/>
              </p:ext>
            </p:extLst>
          </p:nvPr>
        </p:nvGraphicFramePr>
        <p:xfrm>
          <a:off x="1860526" y="6002429"/>
          <a:ext cx="6768678" cy="727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5" r:lo="rId26" r:qs="rId27" r:cs="rId28"/>
          </a:graphicData>
        </a:graphic>
      </p:graphicFrame>
      <p:pic>
        <p:nvPicPr>
          <p:cNvPr id="31" name="תמונה 4">
            <a:extLst>
              <a:ext uri="{FF2B5EF4-FFF2-40B4-BE49-F238E27FC236}">
                <a16:creationId xmlns:a16="http://schemas.microsoft.com/office/drawing/2014/main" id="{02A190D5-9C31-4EA7-A39E-B578D16CBA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28" y="122216"/>
            <a:ext cx="1458942" cy="49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2">
            <a:extLst>
              <a:ext uri="{FF2B5EF4-FFF2-40B4-BE49-F238E27FC236}">
                <a16:creationId xmlns:a16="http://schemas.microsoft.com/office/drawing/2014/main" id="{9A6C660D-D59B-4EC7-9818-9A683B64D4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70" y="3738807"/>
            <a:ext cx="1664165" cy="1122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899012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6" grpId="0">
        <p:bldAsOne/>
      </p:bldGraphic>
      <p:bldGraphic spid="27" grpId="0">
        <p:bldAsOne/>
      </p:bldGraphic>
      <p:bldGraphic spid="28" grpId="0">
        <p:bldAsOne/>
      </p:bldGraphic>
      <p:bldGraphic spid="29" grpId="0">
        <p:bldAsOne/>
      </p:bldGraphic>
      <p:bldGraphic spid="30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18A3500-6081-4F1C-B19D-98B409A78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043" y="620688"/>
            <a:ext cx="7543800" cy="1464096"/>
          </a:xfrm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he-IL" sz="4000" b="1" spc="0" dirty="0">
                <a:ln/>
                <a:solidFill>
                  <a:schemeClr val="bg2">
                    <a:lumMod val="50000"/>
                  </a:schemeClr>
                </a:solidFill>
                <a:cs typeface="Arial" pitchFamily="34" charset="0"/>
              </a:rPr>
              <a:t>חוסר הכרה ושרשרת הישרדות</a:t>
            </a:r>
            <a:br>
              <a:rPr lang="he-IL" sz="4000" b="1" spc="0" dirty="0">
                <a:ln/>
                <a:solidFill>
                  <a:schemeClr val="bg2">
                    <a:lumMod val="50000"/>
                  </a:schemeClr>
                </a:solidFill>
                <a:cs typeface="Arial" pitchFamily="34" charset="0"/>
              </a:rPr>
            </a:br>
            <a:endParaRPr lang="he-IL" b="1" spc="0" dirty="0">
              <a:ln/>
              <a:solidFill>
                <a:schemeClr val="accent4"/>
              </a:solidFill>
            </a:endParaRPr>
          </a:p>
        </p:txBody>
      </p:sp>
      <p:pic>
        <p:nvPicPr>
          <p:cNvPr id="9" name="תמונה 4">
            <a:extLst>
              <a:ext uri="{FF2B5EF4-FFF2-40B4-BE49-F238E27FC236}">
                <a16:creationId xmlns:a16="http://schemas.microsoft.com/office/drawing/2014/main" id="{7F7CA019-B000-4D3D-BEEC-DA6A8DF5E4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28" y="122216"/>
            <a:ext cx="1458942" cy="49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" name="דיאגרמה 9">
            <a:extLst>
              <a:ext uri="{FF2B5EF4-FFF2-40B4-BE49-F238E27FC236}">
                <a16:creationId xmlns:a16="http://schemas.microsoft.com/office/drawing/2014/main" id="{FDDE7AB7-157B-47CF-AFD4-46A6AD6855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0708761"/>
              </p:ext>
            </p:extLst>
          </p:nvPr>
        </p:nvGraphicFramePr>
        <p:xfrm>
          <a:off x="2771800" y="1916832"/>
          <a:ext cx="3600400" cy="538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1" name="דיאגרמה 10">
            <a:extLst>
              <a:ext uri="{FF2B5EF4-FFF2-40B4-BE49-F238E27FC236}">
                <a16:creationId xmlns:a16="http://schemas.microsoft.com/office/drawing/2014/main" id="{7573BFFB-8133-4262-BAD6-332D1AFD56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6522243"/>
              </p:ext>
            </p:extLst>
          </p:nvPr>
        </p:nvGraphicFramePr>
        <p:xfrm>
          <a:off x="2592041" y="3676857"/>
          <a:ext cx="3959920" cy="4792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2" name="דיאגרמה 11">
            <a:extLst>
              <a:ext uri="{FF2B5EF4-FFF2-40B4-BE49-F238E27FC236}">
                <a16:creationId xmlns:a16="http://schemas.microsoft.com/office/drawing/2014/main" id="{277E38DA-5923-46F0-9FD1-7B1CF81B5A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9187971"/>
              </p:ext>
            </p:extLst>
          </p:nvPr>
        </p:nvGraphicFramePr>
        <p:xfrm>
          <a:off x="2087969" y="4258528"/>
          <a:ext cx="5040560" cy="396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13" name="דיאגרמה 12">
            <a:extLst>
              <a:ext uri="{FF2B5EF4-FFF2-40B4-BE49-F238E27FC236}">
                <a16:creationId xmlns:a16="http://schemas.microsoft.com/office/drawing/2014/main" id="{47A155AC-B006-4198-BB94-FB42C667E2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8198668"/>
              </p:ext>
            </p:extLst>
          </p:nvPr>
        </p:nvGraphicFramePr>
        <p:xfrm>
          <a:off x="2105778" y="4757848"/>
          <a:ext cx="5040560" cy="396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aphicFrame>
        <p:nvGraphicFramePr>
          <p:cNvPr id="14" name="דיאגרמה 13">
            <a:extLst>
              <a:ext uri="{FF2B5EF4-FFF2-40B4-BE49-F238E27FC236}">
                <a16:creationId xmlns:a16="http://schemas.microsoft.com/office/drawing/2014/main" id="{D9A400F0-2321-4BEB-BDBC-D14B330783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91978807"/>
              </p:ext>
            </p:extLst>
          </p:nvPr>
        </p:nvGraphicFramePr>
        <p:xfrm>
          <a:off x="2105778" y="5243743"/>
          <a:ext cx="5040560" cy="720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  <p:graphicFrame>
        <p:nvGraphicFramePr>
          <p:cNvPr id="15" name="דיאגרמה 14">
            <a:extLst>
              <a:ext uri="{FF2B5EF4-FFF2-40B4-BE49-F238E27FC236}">
                <a16:creationId xmlns:a16="http://schemas.microsoft.com/office/drawing/2014/main" id="{7C769E61-21DE-4F29-AD66-9B8B0458A8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96750848"/>
              </p:ext>
            </p:extLst>
          </p:nvPr>
        </p:nvGraphicFramePr>
        <p:xfrm>
          <a:off x="1889319" y="2543530"/>
          <a:ext cx="5473477" cy="575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8" r:lo="rId29" r:qs="rId30" r:cs="rId31"/>
          </a:graphicData>
        </a:graphic>
      </p:graphicFrame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258300B7-5226-4255-9E55-3B3DF6C8E4CE}"/>
              </a:ext>
            </a:extLst>
          </p:cNvPr>
          <p:cNvSpPr txBox="1"/>
          <p:nvPr/>
        </p:nvSpPr>
        <p:spPr>
          <a:xfrm>
            <a:off x="1835262" y="3221543"/>
            <a:ext cx="5473477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he-I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גירוי חיצוני- גירוי קולי ו/או גרימת כאב. (באופן המותר בלבד)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23154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Graphic spid="11" grpId="0">
        <p:bldAsOne/>
      </p:bldGraphic>
      <p:bldGraphic spid="12" grpId="0">
        <p:bldAsOne/>
      </p:bldGraphic>
      <p:bldGraphic spid="13" grpId="0">
        <p:bldAsOne/>
      </p:bldGraphic>
      <p:bldGraphic spid="14" grpId="0">
        <p:bldAsOne/>
      </p:bldGraphic>
      <p:bldGraphic spid="15" grpId="0">
        <p:bldAsOne/>
      </p:bldGraphic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8278F32-A72B-4024-BD38-528D9ABDF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0"/>
            <a:ext cx="7543800" cy="1450757"/>
          </a:xfrm>
        </p:spPr>
        <p:txBody>
          <a:bodyPr>
            <a:normAutofit/>
          </a:bodyPr>
          <a:lstStyle/>
          <a:p>
            <a:pPr algn="ctr"/>
            <a:r>
              <a:rPr lang="he-IL" sz="4000" b="1" spc="0" dirty="0">
                <a:ln/>
                <a:solidFill>
                  <a:schemeClr val="bg2">
                    <a:lumMod val="50000"/>
                  </a:schemeClr>
                </a:solidFill>
                <a:cs typeface="Arial" pitchFamily="34" charset="0"/>
              </a:rPr>
              <a:t>סיבות עיקריות לחוסר הכרה</a:t>
            </a:r>
            <a:endParaRPr lang="he-IL" sz="4000" dirty="0"/>
          </a:p>
        </p:txBody>
      </p:sp>
      <p:pic>
        <p:nvPicPr>
          <p:cNvPr id="9" name="תמונה 4">
            <a:extLst>
              <a:ext uri="{FF2B5EF4-FFF2-40B4-BE49-F238E27FC236}">
                <a16:creationId xmlns:a16="http://schemas.microsoft.com/office/drawing/2014/main" id="{2F2DA457-1A07-4B55-BB3F-74E7D7B4F7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28" y="122216"/>
            <a:ext cx="1458942" cy="49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7" name="דיאגרמה 16">
            <a:extLst>
              <a:ext uri="{FF2B5EF4-FFF2-40B4-BE49-F238E27FC236}">
                <a16:creationId xmlns:a16="http://schemas.microsoft.com/office/drawing/2014/main" id="{ADE3EE0A-8074-4957-8A8B-3A1D979B7A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63641260"/>
              </p:ext>
            </p:extLst>
          </p:nvPr>
        </p:nvGraphicFramePr>
        <p:xfrm>
          <a:off x="3023826" y="1988438"/>
          <a:ext cx="3096345" cy="5191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8" name="דיאגרמה 17">
            <a:extLst>
              <a:ext uri="{FF2B5EF4-FFF2-40B4-BE49-F238E27FC236}">
                <a16:creationId xmlns:a16="http://schemas.microsoft.com/office/drawing/2014/main" id="{0A49D396-3E2E-419D-9F2E-8C25E2EBC6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9641497"/>
              </p:ext>
            </p:extLst>
          </p:nvPr>
        </p:nvGraphicFramePr>
        <p:xfrm>
          <a:off x="2627782" y="2691766"/>
          <a:ext cx="3888432" cy="5191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9" name="דיאגרמה 18">
            <a:extLst>
              <a:ext uri="{FF2B5EF4-FFF2-40B4-BE49-F238E27FC236}">
                <a16:creationId xmlns:a16="http://schemas.microsoft.com/office/drawing/2014/main" id="{3C399544-72F2-440B-A765-DB88FEF9099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47050410"/>
              </p:ext>
            </p:extLst>
          </p:nvPr>
        </p:nvGraphicFramePr>
        <p:xfrm>
          <a:off x="2843446" y="3395094"/>
          <a:ext cx="3457103" cy="504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20" name="דיאגרמה 19">
            <a:extLst>
              <a:ext uri="{FF2B5EF4-FFF2-40B4-BE49-F238E27FC236}">
                <a16:creationId xmlns:a16="http://schemas.microsoft.com/office/drawing/2014/main" id="{FCE0E14E-8574-4A3E-A86D-2E621C466F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82586688"/>
              </p:ext>
            </p:extLst>
          </p:nvPr>
        </p:nvGraphicFramePr>
        <p:xfrm>
          <a:off x="3348223" y="4083365"/>
          <a:ext cx="2447553" cy="519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aphicFrame>
        <p:nvGraphicFramePr>
          <p:cNvPr id="22" name="דיאגרמה 21">
            <a:extLst>
              <a:ext uri="{FF2B5EF4-FFF2-40B4-BE49-F238E27FC236}">
                <a16:creationId xmlns:a16="http://schemas.microsoft.com/office/drawing/2014/main" id="{5F1B6127-7F1F-44DD-8822-EC81312259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64231969"/>
              </p:ext>
            </p:extLst>
          </p:nvPr>
        </p:nvGraphicFramePr>
        <p:xfrm>
          <a:off x="2650644" y="4786692"/>
          <a:ext cx="3888432" cy="5191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</p:spTree>
    <p:extLst>
      <p:ext uri="{BB962C8B-B14F-4D97-AF65-F5344CB8AC3E}">
        <p14:creationId xmlns:p14="http://schemas.microsoft.com/office/powerpoint/2010/main" val="346101916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7" grpId="0">
        <p:bldAsOne/>
      </p:bldGraphic>
      <p:bldGraphic spid="18" grpId="0">
        <p:bldAsOne/>
      </p:bldGraphic>
      <p:bldGraphic spid="19" grpId="0">
        <p:bldAsOne/>
      </p:bldGraphic>
      <p:bldGraphic spid="20" grpId="0">
        <p:bldAsOne/>
      </p:bldGraphic>
      <p:bldGraphic spid="22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1">
            <a:extLst>
              <a:ext uri="{FF2B5EF4-FFF2-40B4-BE49-F238E27FC236}">
                <a16:creationId xmlns:a16="http://schemas.microsoft.com/office/drawing/2014/main" id="{28ABB665-5F93-4683-9C78-9FC6454C4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59" y="0"/>
            <a:ext cx="7543800" cy="1449387"/>
          </a:xfrm>
        </p:spPr>
        <p:txBody>
          <a:bodyPr>
            <a:normAutofit/>
          </a:bodyPr>
          <a:lstStyle/>
          <a:p>
            <a:pPr algn="ctr"/>
            <a:r>
              <a:rPr lang="he-IL" sz="4000" b="1" spc="0" dirty="0">
                <a:ln/>
                <a:solidFill>
                  <a:schemeClr val="bg2">
                    <a:lumMod val="50000"/>
                  </a:schemeClr>
                </a:solidFill>
                <a:cs typeface="Arial" pitchFamily="34" charset="0"/>
              </a:rPr>
              <a:t>סיבות נוספות לירידה ברמת ההכרה</a:t>
            </a:r>
            <a:endParaRPr lang="he-IL" sz="4000" dirty="0"/>
          </a:p>
        </p:txBody>
      </p:sp>
      <p:pic>
        <p:nvPicPr>
          <p:cNvPr id="5" name="תמונה 4">
            <a:extLst>
              <a:ext uri="{FF2B5EF4-FFF2-40B4-BE49-F238E27FC236}">
                <a16:creationId xmlns:a16="http://schemas.microsoft.com/office/drawing/2014/main" id="{4CA0EE06-CD61-4D9B-9C21-DC8888EECE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28" y="122216"/>
            <a:ext cx="1458942" cy="49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דיאגרמה 5">
            <a:extLst>
              <a:ext uri="{FF2B5EF4-FFF2-40B4-BE49-F238E27FC236}">
                <a16:creationId xmlns:a16="http://schemas.microsoft.com/office/drawing/2014/main" id="{4BD4E95B-42E7-4BA4-B1A2-3A525AF291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3958815"/>
              </p:ext>
            </p:extLst>
          </p:nvPr>
        </p:nvGraphicFramePr>
        <p:xfrm>
          <a:off x="3023826" y="1988438"/>
          <a:ext cx="3096345" cy="5191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דיאגרמה 6">
            <a:extLst>
              <a:ext uri="{FF2B5EF4-FFF2-40B4-BE49-F238E27FC236}">
                <a16:creationId xmlns:a16="http://schemas.microsoft.com/office/drawing/2014/main" id="{0EEF372A-D122-497E-8D4F-52D39F9ED0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90817"/>
              </p:ext>
            </p:extLst>
          </p:nvPr>
        </p:nvGraphicFramePr>
        <p:xfrm>
          <a:off x="1943706" y="2691767"/>
          <a:ext cx="5256582" cy="504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8" name="דיאגרמה 7">
            <a:extLst>
              <a:ext uri="{FF2B5EF4-FFF2-40B4-BE49-F238E27FC236}">
                <a16:creationId xmlns:a16="http://schemas.microsoft.com/office/drawing/2014/main" id="{0729916F-1B20-4665-BFDD-C8D31C8CA8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71823387"/>
              </p:ext>
            </p:extLst>
          </p:nvPr>
        </p:nvGraphicFramePr>
        <p:xfrm>
          <a:off x="2843446" y="3395094"/>
          <a:ext cx="3457103" cy="504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9" name="דיאגרמה 8">
            <a:extLst>
              <a:ext uri="{FF2B5EF4-FFF2-40B4-BE49-F238E27FC236}">
                <a16:creationId xmlns:a16="http://schemas.microsoft.com/office/drawing/2014/main" id="{C1ED1FF2-F571-48DA-90E3-36AE270645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62396385"/>
              </p:ext>
            </p:extLst>
          </p:nvPr>
        </p:nvGraphicFramePr>
        <p:xfrm>
          <a:off x="2591957" y="4066986"/>
          <a:ext cx="3960080" cy="519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</p:spTree>
    <p:extLst>
      <p:ext uri="{BB962C8B-B14F-4D97-AF65-F5344CB8AC3E}">
        <p14:creationId xmlns:p14="http://schemas.microsoft.com/office/powerpoint/2010/main" val="96839634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7" grpId="0">
        <p:bldAsOne/>
      </p:bldGraphic>
      <p:bldGraphic spid="8" grpId="0">
        <p:bldAsOne/>
      </p:bldGraphic>
      <p:bldGraphic spid="9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3CEB8FB7-541F-4602-AFC3-FE2C3BA7EA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6845" y="2865390"/>
            <a:ext cx="7543801" cy="4023360"/>
          </a:xfrm>
        </p:spPr>
        <p:txBody>
          <a:bodyPr/>
          <a:lstStyle/>
          <a:p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Alert </a:t>
            </a:r>
            <a:r>
              <a:rPr lang="en-US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</a:t>
            </a:r>
            <a:r>
              <a:rPr lang="he-IL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e-I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 ערני, בהכרה מלאה.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Verbal </a:t>
            </a:r>
            <a:r>
              <a:rPr lang="en-US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</a:t>
            </a:r>
            <a:r>
              <a:rPr lang="he-I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- מגיב לגירוי קולי, קריאה בשם, השמעת רעש.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Pain </a:t>
            </a:r>
            <a:r>
              <a:rPr lang="en-US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</a:t>
            </a:r>
            <a:r>
              <a:rPr lang="he-IL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e-I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- מגיב לגירוי פיזי/כאב. צביטה בשריר הטרפז. ובתינוק בירך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Unresponsive </a:t>
            </a:r>
            <a:r>
              <a:rPr lang="en-US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</a:t>
            </a:r>
            <a:r>
              <a:rPr lang="he-I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- מחוסר הכרה. אינו מגיב לא לגירוי קולי ולא לגירוי פיזי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he-IL" dirty="0"/>
          </a:p>
        </p:txBody>
      </p:sp>
      <p:sp>
        <p:nvSpPr>
          <p:cNvPr id="4" name="כותרת 1">
            <a:extLst>
              <a:ext uri="{FF2B5EF4-FFF2-40B4-BE49-F238E27FC236}">
                <a16:creationId xmlns:a16="http://schemas.microsoft.com/office/drawing/2014/main" id="{3C4F51D5-12E0-43CB-8F68-4419F7A5D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847" y="260648"/>
            <a:ext cx="7543800" cy="1260053"/>
          </a:xfrm>
        </p:spPr>
        <p:txBody>
          <a:bodyPr>
            <a:normAutofit/>
          </a:bodyPr>
          <a:lstStyle/>
          <a:p>
            <a:pPr algn="ctr"/>
            <a:r>
              <a:rPr lang="he-IL" sz="4000" b="1" spc="0" dirty="0">
                <a:ln/>
                <a:solidFill>
                  <a:schemeClr val="bg2">
                    <a:lumMod val="50000"/>
                  </a:schemeClr>
                </a:solidFill>
                <a:cs typeface="Arial" pitchFamily="34" charset="0"/>
              </a:rPr>
              <a:t>שיטת </a:t>
            </a:r>
            <a:r>
              <a:rPr lang="en-US" sz="4000" b="1" spc="0" dirty="0">
                <a:ln/>
                <a:solidFill>
                  <a:schemeClr val="bg2">
                    <a:lumMod val="50000"/>
                  </a:schemeClr>
                </a:solidFill>
                <a:cs typeface="Arial" pitchFamily="34" charset="0"/>
              </a:rPr>
              <a:t>A.V.P.U</a:t>
            </a:r>
            <a:endParaRPr lang="he-IL" sz="4000" dirty="0"/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A001522D-CDCF-4776-B17A-66FE24D5682C}"/>
              </a:ext>
            </a:extLst>
          </p:cNvPr>
          <p:cNvSpPr txBox="1"/>
          <p:nvPr/>
        </p:nvSpPr>
        <p:spPr>
          <a:xfrm>
            <a:off x="2282746" y="1945109"/>
            <a:ext cx="4572000" cy="7571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 fontAlgn="ctr">
              <a:lnSpc>
                <a:spcPct val="120000"/>
              </a:lnSpc>
            </a:pPr>
            <a:r>
              <a:rPr lang="he-I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קיימים מספר מצבים של רמת הכרה,</a:t>
            </a:r>
            <a:br>
              <a:rPr lang="he-I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he-I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נהוג להעריך לפי שיטת 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A.V.P.U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26941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6973195-9832-43C9-8989-5675003CF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-609"/>
            <a:ext cx="7543800" cy="1450757"/>
          </a:xfrm>
        </p:spPr>
        <p:txBody>
          <a:bodyPr>
            <a:normAutofit/>
          </a:bodyPr>
          <a:lstStyle/>
          <a:p>
            <a:pPr algn="ctr"/>
            <a:r>
              <a:rPr lang="he-IL" sz="4000" b="1" spc="0" dirty="0">
                <a:ln/>
                <a:solidFill>
                  <a:schemeClr val="bg2">
                    <a:lumMod val="50000"/>
                  </a:schemeClr>
                </a:solidFill>
                <a:cs typeface="Arial" pitchFamily="34" charset="0"/>
              </a:rPr>
              <a:t>כיצד נזהה מחוסר הכרה?</a:t>
            </a:r>
            <a:endParaRPr lang="he-IL" sz="4000" dirty="0"/>
          </a:p>
        </p:txBody>
      </p:sp>
      <p:pic>
        <p:nvPicPr>
          <p:cNvPr id="14" name="תמונה 4">
            <a:extLst>
              <a:ext uri="{FF2B5EF4-FFF2-40B4-BE49-F238E27FC236}">
                <a16:creationId xmlns:a16="http://schemas.microsoft.com/office/drawing/2014/main" id="{5F5ACEE1-B276-4583-889F-A443259041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28" y="122216"/>
            <a:ext cx="1458942" cy="49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4" name="דיאגרמה 23">
            <a:extLst>
              <a:ext uri="{FF2B5EF4-FFF2-40B4-BE49-F238E27FC236}">
                <a16:creationId xmlns:a16="http://schemas.microsoft.com/office/drawing/2014/main" id="{8858603F-85FA-4EFC-A39A-200B59600F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4182251"/>
              </p:ext>
            </p:extLst>
          </p:nvPr>
        </p:nvGraphicFramePr>
        <p:xfrm>
          <a:off x="3059832" y="1772816"/>
          <a:ext cx="3023617" cy="504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5" name="דיאגרמה 24">
            <a:extLst>
              <a:ext uri="{FF2B5EF4-FFF2-40B4-BE49-F238E27FC236}">
                <a16:creationId xmlns:a16="http://schemas.microsoft.com/office/drawing/2014/main" id="{4EA1809F-83B8-4019-84E7-6970BFDB84D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5462074"/>
              </p:ext>
            </p:extLst>
          </p:nvPr>
        </p:nvGraphicFramePr>
        <p:xfrm>
          <a:off x="3373549" y="2791574"/>
          <a:ext cx="2396183" cy="4001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26" name="דיאגרמה 25">
            <a:extLst>
              <a:ext uri="{FF2B5EF4-FFF2-40B4-BE49-F238E27FC236}">
                <a16:creationId xmlns:a16="http://schemas.microsoft.com/office/drawing/2014/main" id="{3463D4FA-49A9-4F48-9943-A324D11E3A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30491447"/>
              </p:ext>
            </p:extLst>
          </p:nvPr>
        </p:nvGraphicFramePr>
        <p:xfrm>
          <a:off x="3275856" y="3706386"/>
          <a:ext cx="2591569" cy="576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27" name="דיאגרמה 26">
            <a:extLst>
              <a:ext uri="{FF2B5EF4-FFF2-40B4-BE49-F238E27FC236}">
                <a16:creationId xmlns:a16="http://schemas.microsoft.com/office/drawing/2014/main" id="{191155D4-9BC3-4507-AD0D-0F7947A7D3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12099405"/>
              </p:ext>
            </p:extLst>
          </p:nvPr>
        </p:nvGraphicFramePr>
        <p:xfrm>
          <a:off x="2915816" y="4797152"/>
          <a:ext cx="3311649" cy="360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pic>
        <p:nvPicPr>
          <p:cNvPr id="28" name="תמונה 27" descr="IMG_5945.JPG">
            <a:extLst>
              <a:ext uri="{FF2B5EF4-FFF2-40B4-BE49-F238E27FC236}">
                <a16:creationId xmlns:a16="http://schemas.microsoft.com/office/drawing/2014/main" id="{E79AC1E1-E410-42EE-9D3E-666AE7D9B703}"/>
              </a:ext>
            </a:extLst>
          </p:cNvPr>
          <p:cNvPicPr>
            <a:picLocks noChangeAspect="1"/>
          </p:cNvPicPr>
          <p:nvPr/>
        </p:nvPicPr>
        <p:blipFill>
          <a:blip r:embed="rId23" cstate="print"/>
          <a:stretch>
            <a:fillRect/>
          </a:stretch>
        </p:blipFill>
        <p:spPr>
          <a:xfrm>
            <a:off x="144016" y="4866116"/>
            <a:ext cx="2987824" cy="199188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6680104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0A238372-5848-4AF1-BFD6-DC5487B351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>
                                            <p:graphicEl>
                                              <a:dgm id="{0A238372-5848-4AF1-BFD6-DC5487B351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EB616551-09B3-4303-8C41-320004F613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5">
                                            <p:graphicEl>
                                              <a:dgm id="{EB616551-09B3-4303-8C41-320004F613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graphicEl>
                                              <a:dgm id="{E4B03BE3-A835-42C3-AB0A-B9CC533F52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">
                                            <p:graphicEl>
                                              <a:dgm id="{E4B03BE3-A835-42C3-AB0A-B9CC533F527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graphicEl>
                                              <a:dgm id="{A41AFEF0-1783-4A5B-855B-9219668BF3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7">
                                            <p:graphicEl>
                                              <a:dgm id="{A41AFEF0-1783-4A5B-855B-9219668BF34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4" grpId="0">
        <p:bldSub>
          <a:bldDgm bld="one"/>
        </p:bldSub>
      </p:bldGraphic>
      <p:bldGraphic spid="25" grpId="0">
        <p:bldSub>
          <a:bldDgm bld="one"/>
        </p:bldSub>
      </p:bldGraphic>
      <p:bldGraphic spid="26" grpId="0">
        <p:bldSub>
          <a:bldDgm bld="one"/>
        </p:bldSub>
      </p:bldGraphic>
      <p:bldGraphic spid="27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1">
            <a:extLst>
              <a:ext uri="{FF2B5EF4-FFF2-40B4-BE49-F238E27FC236}">
                <a16:creationId xmlns:a16="http://schemas.microsoft.com/office/drawing/2014/main" id="{7AA52A09-4BD7-4481-9BE6-519819D21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59" y="121607"/>
            <a:ext cx="7543800" cy="1449387"/>
          </a:xfrm>
        </p:spPr>
        <p:txBody>
          <a:bodyPr>
            <a:normAutofit/>
          </a:bodyPr>
          <a:lstStyle/>
          <a:p>
            <a:pPr algn="ctr"/>
            <a:r>
              <a:rPr lang="he-IL" sz="4000" b="1" spc="0" dirty="0">
                <a:ln w="0"/>
                <a:solidFill>
                  <a:schemeClr val="bg2">
                    <a:lumMod val="50000"/>
                  </a:schemeClr>
                </a:solidFill>
                <a:cs typeface="Arial" pitchFamily="34" charset="0"/>
              </a:rPr>
              <a:t>סכנות למחוסר הכרה</a:t>
            </a:r>
            <a:endParaRPr lang="he-IL" sz="4000" dirty="0"/>
          </a:p>
        </p:txBody>
      </p:sp>
      <p:pic>
        <p:nvPicPr>
          <p:cNvPr id="7" name="תמונה 4">
            <a:extLst>
              <a:ext uri="{FF2B5EF4-FFF2-40B4-BE49-F238E27FC236}">
                <a16:creationId xmlns:a16="http://schemas.microsoft.com/office/drawing/2014/main" id="{AD2AADEF-5130-44C2-9DE6-DC5F19A581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28" y="122216"/>
            <a:ext cx="1458942" cy="49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דיאגרמה 7">
            <a:extLst>
              <a:ext uri="{FF2B5EF4-FFF2-40B4-BE49-F238E27FC236}">
                <a16:creationId xmlns:a16="http://schemas.microsoft.com/office/drawing/2014/main" id="{ADA49E59-3530-45F0-B5FA-1C2C1E82AA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15242578"/>
              </p:ext>
            </p:extLst>
          </p:nvPr>
        </p:nvGraphicFramePr>
        <p:xfrm>
          <a:off x="3163117" y="3511461"/>
          <a:ext cx="2952750" cy="4616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דיאגרמה 8">
            <a:extLst>
              <a:ext uri="{FF2B5EF4-FFF2-40B4-BE49-F238E27FC236}">
                <a16:creationId xmlns:a16="http://schemas.microsoft.com/office/drawing/2014/main" id="{270E12BF-9C96-409B-8DB1-B5DC2A2C38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85508078"/>
              </p:ext>
            </p:extLst>
          </p:nvPr>
        </p:nvGraphicFramePr>
        <p:xfrm>
          <a:off x="5035325" y="4909230"/>
          <a:ext cx="2232248" cy="396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0" name="דיאגרמה 9">
            <a:extLst>
              <a:ext uri="{FF2B5EF4-FFF2-40B4-BE49-F238E27FC236}">
                <a16:creationId xmlns:a16="http://schemas.microsoft.com/office/drawing/2014/main" id="{9483D268-42A6-4689-8FA8-42E817D70D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1469175"/>
              </p:ext>
            </p:extLst>
          </p:nvPr>
        </p:nvGraphicFramePr>
        <p:xfrm>
          <a:off x="1650949" y="4909230"/>
          <a:ext cx="2304256" cy="396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11" name="דיאגרמה 10">
            <a:extLst>
              <a:ext uri="{FF2B5EF4-FFF2-40B4-BE49-F238E27FC236}">
                <a16:creationId xmlns:a16="http://schemas.microsoft.com/office/drawing/2014/main" id="{B5462608-3897-4563-9BF2-CDE49B70D8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99061832"/>
              </p:ext>
            </p:extLst>
          </p:nvPr>
        </p:nvGraphicFramePr>
        <p:xfrm>
          <a:off x="1506933" y="5773326"/>
          <a:ext cx="5761038" cy="5191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aphicFrame>
        <p:nvGraphicFramePr>
          <p:cNvPr id="12" name="דיאגרמה 11">
            <a:extLst>
              <a:ext uri="{FF2B5EF4-FFF2-40B4-BE49-F238E27FC236}">
                <a16:creationId xmlns:a16="http://schemas.microsoft.com/office/drawing/2014/main" id="{A6D37C8F-6087-4D3D-962D-EFF6126316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8220333"/>
              </p:ext>
            </p:extLst>
          </p:nvPr>
        </p:nvGraphicFramePr>
        <p:xfrm>
          <a:off x="2371029" y="1772816"/>
          <a:ext cx="4401941" cy="4001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  <p:graphicFrame>
        <p:nvGraphicFramePr>
          <p:cNvPr id="13" name="דיאגרמה 12">
            <a:extLst>
              <a:ext uri="{FF2B5EF4-FFF2-40B4-BE49-F238E27FC236}">
                <a16:creationId xmlns:a16="http://schemas.microsoft.com/office/drawing/2014/main" id="{4B351AD7-8CDB-4473-9ED2-D0A40F5D70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26889207"/>
              </p:ext>
            </p:extLst>
          </p:nvPr>
        </p:nvGraphicFramePr>
        <p:xfrm>
          <a:off x="2371029" y="2348880"/>
          <a:ext cx="4392488" cy="4001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8" r:lo="rId29" r:qs="rId30" r:cs="rId31"/>
          </a:graphicData>
        </a:graphic>
      </p:graphicFrame>
      <p:graphicFrame>
        <p:nvGraphicFramePr>
          <p:cNvPr id="14" name="דיאגרמה 13">
            <a:extLst>
              <a:ext uri="{FF2B5EF4-FFF2-40B4-BE49-F238E27FC236}">
                <a16:creationId xmlns:a16="http://schemas.microsoft.com/office/drawing/2014/main" id="{65C614E3-DE97-452A-BCA8-6BB40A74AB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40685280"/>
              </p:ext>
            </p:extLst>
          </p:nvPr>
        </p:nvGraphicFramePr>
        <p:xfrm>
          <a:off x="3235125" y="2924944"/>
          <a:ext cx="2773363" cy="4001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3" r:lo="rId34" r:qs="rId35" r:cs="rId36"/>
          </a:graphicData>
        </a:graphic>
      </p:graphicFrame>
      <p:sp>
        <p:nvSpPr>
          <p:cNvPr id="15" name="AutoShape 55">
            <a:extLst>
              <a:ext uri="{FF2B5EF4-FFF2-40B4-BE49-F238E27FC236}">
                <a16:creationId xmlns:a16="http://schemas.microsoft.com/office/drawing/2014/main" id="{E299C62A-AE01-479B-B951-0B70D7544D14}"/>
              </a:ext>
            </a:extLst>
          </p:cNvPr>
          <p:cNvSpPr>
            <a:spLocks noChangeArrowheads="1"/>
          </p:cNvSpPr>
          <p:nvPr/>
        </p:nvSpPr>
        <p:spPr bwMode="auto">
          <a:xfrm rot="-3358632">
            <a:off x="5597526" y="4042716"/>
            <a:ext cx="239713" cy="788988"/>
          </a:xfrm>
          <a:prstGeom prst="downArrow">
            <a:avLst>
              <a:gd name="adj1" fmla="val 52111"/>
              <a:gd name="adj2" fmla="val 136516"/>
            </a:avLst>
          </a:prstGeom>
          <a:solidFill>
            <a:srgbClr val="FF6600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he-IL" dirty="0">
              <a:ln>
                <a:solidFill>
                  <a:srgbClr val="FF6600"/>
                </a:solidFill>
              </a:ln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6" name="AutoShape 39">
            <a:extLst>
              <a:ext uri="{FF2B5EF4-FFF2-40B4-BE49-F238E27FC236}">
                <a16:creationId xmlns:a16="http://schemas.microsoft.com/office/drawing/2014/main" id="{0E8B1727-0BE9-435A-9204-3F292D546CF3}"/>
              </a:ext>
            </a:extLst>
          </p:cNvPr>
          <p:cNvSpPr>
            <a:spLocks noChangeArrowheads="1"/>
          </p:cNvSpPr>
          <p:nvPr/>
        </p:nvSpPr>
        <p:spPr bwMode="auto">
          <a:xfrm rot="3358632" flipH="1">
            <a:off x="3365279" y="4042716"/>
            <a:ext cx="239713" cy="788988"/>
          </a:xfrm>
          <a:prstGeom prst="downArrow">
            <a:avLst>
              <a:gd name="adj1" fmla="val 52111"/>
              <a:gd name="adj2" fmla="val 136516"/>
            </a:avLst>
          </a:prstGeom>
          <a:solidFill>
            <a:srgbClr val="FF6600"/>
          </a:soli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he-IL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9233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09E912BF-26A3-4EEA-8CDF-DFDC92E76B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graphicEl>
                                              <a:dgm id="{09E912BF-26A3-4EEA-8CDF-DFDC92E76BF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9D0AF8D3-CE31-4AAD-B072-D375FA2B8B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3">
                                            <p:graphicEl>
                                              <a:dgm id="{9D0AF8D3-CE31-4AAD-B072-D375FA2B8BF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BFA43EC7-161F-4BAA-A535-8CB2C3A6E4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">
                                            <p:graphicEl>
                                              <a:dgm id="{BFA43EC7-161F-4BAA-A535-8CB2C3A6E4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Graphic spid="9" grpId="0">
        <p:bldAsOne/>
      </p:bldGraphic>
      <p:bldGraphic spid="10" grpId="0">
        <p:bldAsOne/>
      </p:bldGraphic>
      <p:bldGraphic spid="11" grpId="0">
        <p:bldAsOne/>
      </p:bldGraphic>
      <p:bldGraphic spid="12" grpId="0">
        <p:bldSub>
          <a:bldDgm bld="one"/>
        </p:bldSub>
      </p:bldGraphic>
      <p:bldGraphic spid="13" grpId="0">
        <p:bldSub>
          <a:bldDgm bld="one"/>
        </p:bldSub>
      </p:bldGraphic>
      <p:bldGraphic spid="14" grpId="0">
        <p:bldSub>
          <a:bldDgm bld="one"/>
        </p:bldSub>
      </p:bldGraphic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תמונה 4">
            <a:extLst>
              <a:ext uri="{FF2B5EF4-FFF2-40B4-BE49-F238E27FC236}">
                <a16:creationId xmlns:a16="http://schemas.microsoft.com/office/drawing/2014/main" id="{AF482876-EF95-48DE-97B9-C5D7D2011C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28" y="122216"/>
            <a:ext cx="1458942" cy="49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" name="AutoShape 2">
            <a:extLst>
              <a:ext uri="{FF2B5EF4-FFF2-40B4-BE49-F238E27FC236}">
                <a16:creationId xmlns:a16="http://schemas.microsoft.com/office/drawing/2014/main" id="{0D44086B-9D88-40E6-9E79-1B3AD2A8A21C}"/>
              </a:ext>
            </a:extLst>
          </p:cNvPr>
          <p:cNvSpPr>
            <a:spLocks noChangeArrowheads="1"/>
          </p:cNvSpPr>
          <p:nvPr/>
        </p:nvSpPr>
        <p:spPr bwMode="auto">
          <a:xfrm rot="625813">
            <a:off x="6515100" y="1432856"/>
            <a:ext cx="414338" cy="1152525"/>
          </a:xfrm>
          <a:prstGeom prst="curvedLeftArrow">
            <a:avLst>
              <a:gd name="adj1" fmla="val 61131"/>
              <a:gd name="adj2" fmla="val 109011"/>
              <a:gd name="adj3" fmla="val 50319"/>
            </a:avLst>
          </a:prstGeom>
          <a:solidFill>
            <a:srgbClr val="FF66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he-IL">
              <a:cs typeface="Arial" pitchFamily="34" charset="0"/>
            </a:endParaRPr>
          </a:p>
        </p:txBody>
      </p:sp>
      <p:sp>
        <p:nvSpPr>
          <p:cNvPr id="44" name="AutoShape 3">
            <a:extLst>
              <a:ext uri="{FF2B5EF4-FFF2-40B4-BE49-F238E27FC236}">
                <a16:creationId xmlns:a16="http://schemas.microsoft.com/office/drawing/2014/main" id="{582EF507-5BAC-4B90-96C3-350E41F68613}"/>
              </a:ext>
            </a:extLst>
          </p:cNvPr>
          <p:cNvSpPr>
            <a:spLocks noChangeArrowheads="1"/>
          </p:cNvSpPr>
          <p:nvPr/>
        </p:nvSpPr>
        <p:spPr bwMode="auto">
          <a:xfrm rot="625813">
            <a:off x="7307263" y="712131"/>
            <a:ext cx="414337" cy="1081088"/>
          </a:xfrm>
          <a:prstGeom prst="curvedLeftArrow">
            <a:avLst>
              <a:gd name="adj1" fmla="val 57342"/>
              <a:gd name="adj2" fmla="val 102254"/>
              <a:gd name="adj3" fmla="val 50319"/>
            </a:avLst>
          </a:prstGeom>
          <a:solidFill>
            <a:srgbClr val="FF66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he-IL" dirty="0">
              <a:solidFill>
                <a:srgbClr val="FF6600"/>
              </a:solidFill>
              <a:cs typeface="Arial" pitchFamily="34" charset="0"/>
            </a:endParaRPr>
          </a:p>
        </p:txBody>
      </p:sp>
      <p:graphicFrame>
        <p:nvGraphicFramePr>
          <p:cNvPr id="45" name="דיאגרמה 44">
            <a:extLst>
              <a:ext uri="{FF2B5EF4-FFF2-40B4-BE49-F238E27FC236}">
                <a16:creationId xmlns:a16="http://schemas.microsoft.com/office/drawing/2014/main" id="{D7AF466C-962F-42FF-A68E-5104DBD399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32925698"/>
              </p:ext>
            </p:extLst>
          </p:nvPr>
        </p:nvGraphicFramePr>
        <p:xfrm>
          <a:off x="1331640" y="602594"/>
          <a:ext cx="6262960" cy="396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46" name="דיאגרמה 45">
            <a:extLst>
              <a:ext uri="{FF2B5EF4-FFF2-40B4-BE49-F238E27FC236}">
                <a16:creationId xmlns:a16="http://schemas.microsoft.com/office/drawing/2014/main" id="{FEB72C7D-30D6-4909-9BA4-75BCA136CE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7023736"/>
              </p:ext>
            </p:extLst>
          </p:nvPr>
        </p:nvGraphicFramePr>
        <p:xfrm>
          <a:off x="2483768" y="1359980"/>
          <a:ext cx="4264124" cy="396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47" name="דיאגרמה 46">
            <a:extLst>
              <a:ext uri="{FF2B5EF4-FFF2-40B4-BE49-F238E27FC236}">
                <a16:creationId xmlns:a16="http://schemas.microsoft.com/office/drawing/2014/main" id="{01A1D799-EEFE-4F3E-9359-CA788FADC7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71188259"/>
              </p:ext>
            </p:extLst>
          </p:nvPr>
        </p:nvGraphicFramePr>
        <p:xfrm>
          <a:off x="4067944" y="2126916"/>
          <a:ext cx="1235075" cy="45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48" name="דיאגרמה 47">
            <a:extLst>
              <a:ext uri="{FF2B5EF4-FFF2-40B4-BE49-F238E27FC236}">
                <a16:creationId xmlns:a16="http://schemas.microsoft.com/office/drawing/2014/main" id="{F531FC72-C389-432A-B176-A9D7C55173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84654118"/>
              </p:ext>
            </p:extLst>
          </p:nvPr>
        </p:nvGraphicFramePr>
        <p:xfrm>
          <a:off x="827584" y="2800140"/>
          <a:ext cx="7272338" cy="5191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aphicFrame>
        <p:nvGraphicFramePr>
          <p:cNvPr id="49" name="דיאגרמה 48">
            <a:extLst>
              <a:ext uri="{FF2B5EF4-FFF2-40B4-BE49-F238E27FC236}">
                <a16:creationId xmlns:a16="http://schemas.microsoft.com/office/drawing/2014/main" id="{AE5CC293-B37F-41DB-AED8-72391192931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7321748"/>
              </p:ext>
            </p:extLst>
          </p:nvPr>
        </p:nvGraphicFramePr>
        <p:xfrm>
          <a:off x="6876256" y="3593444"/>
          <a:ext cx="1326357" cy="7188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  <p:graphicFrame>
        <p:nvGraphicFramePr>
          <p:cNvPr id="50" name="דיאגרמה 49">
            <a:extLst>
              <a:ext uri="{FF2B5EF4-FFF2-40B4-BE49-F238E27FC236}">
                <a16:creationId xmlns:a16="http://schemas.microsoft.com/office/drawing/2014/main" id="{DD3D884E-FADC-416E-B223-A5A670E0AE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64694422"/>
              </p:ext>
            </p:extLst>
          </p:nvPr>
        </p:nvGraphicFramePr>
        <p:xfrm>
          <a:off x="2736354" y="3593444"/>
          <a:ext cx="3168055" cy="366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8" r:lo="rId29" r:qs="rId30" r:cs="rId31"/>
          </a:graphicData>
        </a:graphic>
      </p:graphicFrame>
      <p:graphicFrame>
        <p:nvGraphicFramePr>
          <p:cNvPr id="51" name="דיאגרמה 50">
            <a:extLst>
              <a:ext uri="{FF2B5EF4-FFF2-40B4-BE49-F238E27FC236}">
                <a16:creationId xmlns:a16="http://schemas.microsoft.com/office/drawing/2014/main" id="{E2CAE12B-94DE-430C-B525-7039DB42E1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9321716"/>
              </p:ext>
            </p:extLst>
          </p:nvPr>
        </p:nvGraphicFramePr>
        <p:xfrm>
          <a:off x="2555776" y="4096892"/>
          <a:ext cx="3529211" cy="366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3" r:lo="rId34" r:qs="rId35" r:cs="rId36"/>
          </a:graphicData>
        </a:graphic>
      </p:graphicFrame>
      <p:graphicFrame>
        <p:nvGraphicFramePr>
          <p:cNvPr id="52" name="דיאגרמה 51">
            <a:extLst>
              <a:ext uri="{FF2B5EF4-FFF2-40B4-BE49-F238E27FC236}">
                <a16:creationId xmlns:a16="http://schemas.microsoft.com/office/drawing/2014/main" id="{679972F8-6EFF-4CAE-BBBC-4169CB30D9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28287630"/>
              </p:ext>
            </p:extLst>
          </p:nvPr>
        </p:nvGraphicFramePr>
        <p:xfrm>
          <a:off x="2916225" y="4600340"/>
          <a:ext cx="2808312" cy="366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8" r:lo="rId39" r:qs="rId40" r:cs="rId41"/>
          </a:graphicData>
        </a:graphic>
      </p:graphicFrame>
      <p:graphicFrame>
        <p:nvGraphicFramePr>
          <p:cNvPr id="53" name="דיאגרמה 52">
            <a:extLst>
              <a:ext uri="{FF2B5EF4-FFF2-40B4-BE49-F238E27FC236}">
                <a16:creationId xmlns:a16="http://schemas.microsoft.com/office/drawing/2014/main" id="{35700C1C-ED7D-49A2-8460-099424FCE5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91201441"/>
              </p:ext>
            </p:extLst>
          </p:nvPr>
        </p:nvGraphicFramePr>
        <p:xfrm>
          <a:off x="2376165" y="5174486"/>
          <a:ext cx="3888432" cy="1080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3" r:lo="rId44" r:qs="rId45" r:cs="rId46"/>
          </a:graphicData>
        </a:graphic>
      </p:graphicFrame>
    </p:spTree>
    <p:extLst>
      <p:ext uri="{BB962C8B-B14F-4D97-AF65-F5344CB8AC3E}">
        <p14:creationId xmlns:p14="http://schemas.microsoft.com/office/powerpoint/2010/main" val="428165765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4" grpId="0" animBg="1"/>
      <p:bldGraphic spid="45" grpId="0">
        <p:bldAsOne/>
      </p:bldGraphic>
      <p:bldGraphic spid="46" grpId="0">
        <p:bldAsOne/>
      </p:bldGraphic>
      <p:bldGraphic spid="47" grpId="0">
        <p:bldAsOne/>
      </p:bldGraphic>
      <p:bldGraphic spid="48" grpId="0">
        <p:bldAsOne/>
      </p:bldGraphic>
      <p:bldGraphic spid="49" grpId="0">
        <p:bldAsOne/>
      </p:bldGraphic>
      <p:bldGraphic spid="50" grpId="0">
        <p:bldAsOne/>
      </p:bldGraphic>
      <p:bldGraphic spid="51" grpId="0">
        <p:bldAsOne/>
      </p:bldGraphic>
      <p:bldGraphic spid="52" grpId="0">
        <p:bldAsOne/>
      </p:bldGraphic>
      <p:bldGraphic spid="53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דיאגרמה 3">
            <a:extLst>
              <a:ext uri="{FF2B5EF4-FFF2-40B4-BE49-F238E27FC236}">
                <a16:creationId xmlns:a16="http://schemas.microsoft.com/office/drawing/2014/main" id="{F0681EEC-6ABD-4C59-83CE-C6BFC91F0D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02864191"/>
              </p:ext>
            </p:extLst>
          </p:nvPr>
        </p:nvGraphicFramePr>
        <p:xfrm>
          <a:off x="1691593" y="2204864"/>
          <a:ext cx="6048846" cy="1373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דיאגרמה 4">
            <a:extLst>
              <a:ext uri="{FF2B5EF4-FFF2-40B4-BE49-F238E27FC236}">
                <a16:creationId xmlns:a16="http://schemas.microsoft.com/office/drawing/2014/main" id="{8FC01E62-E3A9-4579-8FA9-16361F9B2A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00407244"/>
              </p:ext>
            </p:extLst>
          </p:nvPr>
        </p:nvGraphicFramePr>
        <p:xfrm>
          <a:off x="899592" y="939701"/>
          <a:ext cx="7632848" cy="946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6" name="תמונה 4">
            <a:extLst>
              <a:ext uri="{FF2B5EF4-FFF2-40B4-BE49-F238E27FC236}">
                <a16:creationId xmlns:a16="http://schemas.microsoft.com/office/drawing/2014/main" id="{4E685296-BAEA-4D19-A7BB-682C44978E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28" y="122216"/>
            <a:ext cx="1458942" cy="49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353110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מבט לאחור">
  <a:themeElements>
    <a:clrScheme name="מבט לאחור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מבט לאחור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מבט לאחור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392</TotalTime>
  <Words>429</Words>
  <Application>Microsoft Office PowerPoint</Application>
  <PresentationFormat>‫הצגה על המסך (4:3)</PresentationFormat>
  <Paragraphs>62</Paragraphs>
  <Slides>10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7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Guttman Logo1</vt:lpstr>
      <vt:lpstr>Times New Roman</vt:lpstr>
      <vt:lpstr>Wingdings</vt:lpstr>
      <vt:lpstr>Wingdings 2</vt:lpstr>
      <vt:lpstr>מבט לאחור</vt:lpstr>
      <vt:lpstr>מצגת של PowerPoint‏</vt:lpstr>
      <vt:lpstr>חוסר הכרה ושרשרת הישרדות </vt:lpstr>
      <vt:lpstr>סיבות עיקריות לחוסר הכרה</vt:lpstr>
      <vt:lpstr>סיבות נוספות לירידה ברמת ההכרה</vt:lpstr>
      <vt:lpstr>שיטת A.V.P.U</vt:lpstr>
      <vt:lpstr>כיצד נזהה מחוסר הכרה?</vt:lpstr>
      <vt:lpstr>סכנות למחוסר הכרה</vt:lpstr>
      <vt:lpstr>מצגת של PowerPoint‏</vt:lpstr>
      <vt:lpstr>מצגת של PowerPoint‏</vt:lpstr>
      <vt:lpstr>שרשרת ההישרדות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user1</dc:creator>
  <cp:lastModifiedBy>user1</cp:lastModifiedBy>
  <cp:revision>23</cp:revision>
  <dcterms:created xsi:type="dcterms:W3CDTF">2021-04-18T10:04:11Z</dcterms:created>
  <dcterms:modified xsi:type="dcterms:W3CDTF">2021-05-10T09:30:10Z</dcterms:modified>
</cp:coreProperties>
</file>