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9" r:id="rId1"/>
  </p:sldMasterIdLst>
  <p:notesMasterIdLst>
    <p:notesMasterId r:id="rId22"/>
  </p:notesMasterIdLst>
  <p:sldIdLst>
    <p:sldId id="257" r:id="rId2"/>
    <p:sldId id="277" r:id="rId3"/>
    <p:sldId id="278" r:id="rId4"/>
    <p:sldId id="279" r:id="rId5"/>
    <p:sldId id="280" r:id="rId6"/>
    <p:sldId id="281" r:id="rId7"/>
    <p:sldId id="282" r:id="rId8"/>
    <p:sldId id="276" r:id="rId9"/>
    <p:sldId id="283" r:id="rId10"/>
    <p:sldId id="284" r:id="rId11"/>
    <p:sldId id="285" r:id="rId12"/>
    <p:sldId id="286" r:id="rId13"/>
    <p:sldId id="287" r:id="rId14"/>
    <p:sldId id="288" r:id="rId15"/>
    <p:sldId id="289" r:id="rId16"/>
    <p:sldId id="290" r:id="rId17"/>
    <p:sldId id="291" r:id="rId18"/>
    <p:sldId id="292" r:id="rId19"/>
    <p:sldId id="293" r:id="rId20"/>
    <p:sldId id="29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אצתנעמי" initials="א"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p:cViewPr varScale="1">
        <p:scale>
          <a:sx n="73" d="100"/>
          <a:sy n="73" d="100"/>
        </p:scale>
        <p:origin x="132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C2BFF-4BD5-4AC1-A3A1-22225F761398}" type="doc">
      <dgm:prSet loTypeId="urn:microsoft.com/office/officeart/2005/8/layout/process1" loCatId="process" qsTypeId="urn:microsoft.com/office/officeart/2005/8/quickstyle/simple5" qsCatId="simple" csTypeId="urn:microsoft.com/office/officeart/2005/8/colors/accent0_1" csCatId="mainScheme" phldr="1"/>
      <dgm:spPr/>
      <dgm:t>
        <a:bodyPr/>
        <a:lstStyle/>
        <a:p>
          <a:pPr rtl="1"/>
          <a:endParaRPr lang="he-IL"/>
        </a:p>
      </dgm:t>
    </dgm:pt>
    <dgm:pt modelId="{AF3270A3-E6FA-4AAD-8594-89D355A3BADE}">
      <dgm:prSet custT="1"/>
      <dgm:spPr/>
      <dgm:t>
        <a:bodyPr/>
        <a:lstStyle/>
        <a:p>
          <a:pPr rtl="1"/>
          <a:r>
            <a:rPr lang="he-IL" sz="1800" dirty="0"/>
            <a:t>בטיחות</a:t>
          </a:r>
          <a:r>
            <a:rPr lang="he-IL" sz="1800" b="0" dirty="0"/>
            <a:t> </a:t>
          </a:r>
          <a:endParaRPr lang="he-IL" sz="1800" dirty="0"/>
        </a:p>
      </dgm:t>
    </dgm:pt>
    <dgm:pt modelId="{F4719E67-DEF2-404B-B67F-43F5367631CB}" type="parTrans" cxnId="{A2BA56E5-C1A2-4D18-B535-652A052618B8}">
      <dgm:prSet/>
      <dgm:spPr/>
      <dgm:t>
        <a:bodyPr/>
        <a:lstStyle/>
        <a:p>
          <a:pPr rtl="1"/>
          <a:endParaRPr lang="he-IL" sz="2000"/>
        </a:p>
      </dgm:t>
    </dgm:pt>
    <dgm:pt modelId="{11C3E2C0-AE68-4BC9-9F98-FF77B7389BCF}" type="sibTrans" cxnId="{A2BA56E5-C1A2-4D18-B535-652A052618B8}">
      <dgm:prSet custT="1"/>
      <dgm:spPr>
        <a:solidFill>
          <a:srgbClr val="FF6600"/>
        </a:solidFill>
        <a:ln>
          <a:solidFill>
            <a:srgbClr val="FF6600"/>
          </a:solidFill>
        </a:ln>
      </dgm:spPr>
      <dgm:t>
        <a:bodyPr/>
        <a:lstStyle/>
        <a:p>
          <a:pPr rtl="1"/>
          <a:endParaRPr lang="he-IL" sz="2000"/>
        </a:p>
      </dgm:t>
    </dgm:pt>
    <dgm:pt modelId="{CD17BA94-9C07-4F15-8992-133B2E2AC4C1}">
      <dgm:prSet custT="1"/>
      <dgm:spPr/>
      <dgm:t>
        <a:bodyPr/>
        <a:lstStyle/>
        <a:p>
          <a:pPr rtl="1"/>
          <a:r>
            <a:rPr lang="he-IL" sz="1800" b="0" dirty="0"/>
            <a:t>א. למטפל ולמטופל      ב. הרחקה מגורם מסכן</a:t>
          </a:r>
          <a:endParaRPr lang="en-US" sz="1800" b="0" dirty="0"/>
        </a:p>
      </dgm:t>
    </dgm:pt>
    <dgm:pt modelId="{921045D5-2906-43AA-A617-0D7786B6CBFB}" type="parTrans" cxnId="{387EBD83-F252-432F-B879-5F9AE8CF2233}">
      <dgm:prSet/>
      <dgm:spPr/>
      <dgm:t>
        <a:bodyPr/>
        <a:lstStyle/>
        <a:p>
          <a:pPr rtl="1"/>
          <a:endParaRPr lang="he-IL" sz="2000"/>
        </a:p>
      </dgm:t>
    </dgm:pt>
    <dgm:pt modelId="{AAA2463C-2301-42F5-BF54-68841136BC80}" type="sibTrans" cxnId="{387EBD83-F252-432F-B879-5F9AE8CF2233}">
      <dgm:prSet/>
      <dgm:spPr/>
      <dgm:t>
        <a:bodyPr/>
        <a:lstStyle/>
        <a:p>
          <a:pPr rtl="1"/>
          <a:endParaRPr lang="he-IL" sz="2000"/>
        </a:p>
      </dgm:t>
    </dgm:pt>
    <dgm:pt modelId="{04D28569-BE4C-4FA6-99D6-A12FD644B1E6}" type="pres">
      <dgm:prSet presAssocID="{782C2BFF-4BD5-4AC1-A3A1-22225F761398}" presName="Name0" presStyleCnt="0">
        <dgm:presLayoutVars>
          <dgm:dir val="rev"/>
          <dgm:resizeHandles val="exact"/>
        </dgm:presLayoutVars>
      </dgm:prSet>
      <dgm:spPr/>
    </dgm:pt>
    <dgm:pt modelId="{76968BDA-099B-4595-997A-1ABE61F07028}" type="pres">
      <dgm:prSet presAssocID="{AF3270A3-E6FA-4AAD-8594-89D355A3BADE}" presName="node" presStyleLbl="node1" presStyleIdx="0" presStyleCnt="2" custLinFactNeighborY="-9255">
        <dgm:presLayoutVars>
          <dgm:bulletEnabled val="1"/>
        </dgm:presLayoutVars>
      </dgm:prSet>
      <dgm:spPr/>
    </dgm:pt>
    <dgm:pt modelId="{3BA37805-8198-45DE-9945-A5549CB3FEA6}" type="pres">
      <dgm:prSet presAssocID="{11C3E2C0-AE68-4BC9-9F98-FF77B7389BCF}" presName="sibTrans" presStyleLbl="sibTrans2D1" presStyleIdx="0" presStyleCnt="1"/>
      <dgm:spPr/>
    </dgm:pt>
    <dgm:pt modelId="{E5753CA7-D792-4053-9CC7-F905416E768D}" type="pres">
      <dgm:prSet presAssocID="{11C3E2C0-AE68-4BC9-9F98-FF77B7389BCF}" presName="connectorText" presStyleLbl="sibTrans2D1" presStyleIdx="0" presStyleCnt="1"/>
      <dgm:spPr/>
    </dgm:pt>
    <dgm:pt modelId="{2FCF0EF6-6CBF-46A5-8F05-320D5DB94743}" type="pres">
      <dgm:prSet presAssocID="{CD17BA94-9C07-4F15-8992-133B2E2AC4C1}" presName="node" presStyleLbl="node1" presStyleIdx="1" presStyleCnt="2">
        <dgm:presLayoutVars>
          <dgm:bulletEnabled val="1"/>
        </dgm:presLayoutVars>
      </dgm:prSet>
      <dgm:spPr/>
    </dgm:pt>
  </dgm:ptLst>
  <dgm:cxnLst>
    <dgm:cxn modelId="{3D6E182E-976C-4D2C-93C8-A3F9D1FEEA24}" type="presOf" srcId="{11C3E2C0-AE68-4BC9-9F98-FF77B7389BCF}" destId="{E5753CA7-D792-4053-9CC7-F905416E768D}" srcOrd="1" destOrd="0" presId="urn:microsoft.com/office/officeart/2005/8/layout/process1"/>
    <dgm:cxn modelId="{A6D9436F-2574-40B4-8573-EE73EB2DEF8F}" type="presOf" srcId="{CD17BA94-9C07-4F15-8992-133B2E2AC4C1}" destId="{2FCF0EF6-6CBF-46A5-8F05-320D5DB94743}" srcOrd="0" destOrd="0" presId="urn:microsoft.com/office/officeart/2005/8/layout/process1"/>
    <dgm:cxn modelId="{98DDA255-08FA-4ADB-BE0B-88121340BC55}" type="presOf" srcId="{AF3270A3-E6FA-4AAD-8594-89D355A3BADE}" destId="{76968BDA-099B-4595-997A-1ABE61F07028}" srcOrd="0" destOrd="0" presId="urn:microsoft.com/office/officeart/2005/8/layout/process1"/>
    <dgm:cxn modelId="{387EBD83-F252-432F-B879-5F9AE8CF2233}" srcId="{782C2BFF-4BD5-4AC1-A3A1-22225F761398}" destId="{CD17BA94-9C07-4F15-8992-133B2E2AC4C1}" srcOrd="1" destOrd="0" parTransId="{921045D5-2906-43AA-A617-0D7786B6CBFB}" sibTransId="{AAA2463C-2301-42F5-BF54-68841136BC80}"/>
    <dgm:cxn modelId="{75AF5F96-4C4A-4A3E-8EC2-94170C6C2D5C}" type="presOf" srcId="{11C3E2C0-AE68-4BC9-9F98-FF77B7389BCF}" destId="{3BA37805-8198-45DE-9945-A5549CB3FEA6}" srcOrd="0" destOrd="0" presId="urn:microsoft.com/office/officeart/2005/8/layout/process1"/>
    <dgm:cxn modelId="{D76DBBAF-0543-44F7-8032-AD67D833DE8A}" type="presOf" srcId="{782C2BFF-4BD5-4AC1-A3A1-22225F761398}" destId="{04D28569-BE4C-4FA6-99D6-A12FD644B1E6}" srcOrd="0" destOrd="0" presId="urn:microsoft.com/office/officeart/2005/8/layout/process1"/>
    <dgm:cxn modelId="{A2BA56E5-C1A2-4D18-B535-652A052618B8}" srcId="{782C2BFF-4BD5-4AC1-A3A1-22225F761398}" destId="{AF3270A3-E6FA-4AAD-8594-89D355A3BADE}" srcOrd="0" destOrd="0" parTransId="{F4719E67-DEF2-404B-B67F-43F5367631CB}" sibTransId="{11C3E2C0-AE68-4BC9-9F98-FF77B7389BCF}"/>
    <dgm:cxn modelId="{AB3DEA3E-A54B-456E-9ABB-1D7173D61F25}" type="presParOf" srcId="{04D28569-BE4C-4FA6-99D6-A12FD644B1E6}" destId="{76968BDA-099B-4595-997A-1ABE61F07028}" srcOrd="0" destOrd="0" presId="urn:microsoft.com/office/officeart/2005/8/layout/process1"/>
    <dgm:cxn modelId="{8F1DE182-EE79-474C-9E58-C97CDF0A3F9F}" type="presParOf" srcId="{04D28569-BE4C-4FA6-99D6-A12FD644B1E6}" destId="{3BA37805-8198-45DE-9945-A5549CB3FEA6}" srcOrd="1" destOrd="0" presId="urn:microsoft.com/office/officeart/2005/8/layout/process1"/>
    <dgm:cxn modelId="{ACD52E89-1B3C-4D28-ACB8-D05EEA5200EE}" type="presParOf" srcId="{3BA37805-8198-45DE-9945-A5549CB3FEA6}" destId="{E5753CA7-D792-4053-9CC7-F905416E768D}" srcOrd="0" destOrd="0" presId="urn:microsoft.com/office/officeart/2005/8/layout/process1"/>
    <dgm:cxn modelId="{E46CFE5A-7258-4CA5-AA3B-3926E9CB3DD0}" type="presParOf" srcId="{04D28569-BE4C-4FA6-99D6-A12FD644B1E6}" destId="{2FCF0EF6-6CBF-46A5-8F05-320D5DB9474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FB518B-F103-4533-9EE1-5338261BAC3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46864C3-0454-4279-AB64-2526EC2EA2BB}">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אחרי ביצוע 30 עיסויים - יש לעבור לשלב </a:t>
          </a:r>
          <a:r>
            <a:rPr lang="en-US" sz="1800" dirty="0"/>
            <a:t>A </a:t>
          </a:r>
          <a:r>
            <a:rPr lang="he-IL" sz="1800" dirty="0"/>
            <a:t> פתיחת נתיב אוויר:</a:t>
          </a:r>
        </a:p>
      </dgm:t>
    </dgm:pt>
    <dgm:pt modelId="{44E0E46B-F92E-45BE-BC8A-41C56ED4C59F}" type="parTrans" cxnId="{589980ED-9EDD-4769-9966-33FD4C150976}">
      <dgm:prSet/>
      <dgm:spPr/>
      <dgm:t>
        <a:bodyPr/>
        <a:lstStyle/>
        <a:p>
          <a:pPr algn="ctr" rtl="1"/>
          <a:endParaRPr lang="he-IL" sz="1800"/>
        </a:p>
      </dgm:t>
    </dgm:pt>
    <dgm:pt modelId="{95485921-4496-4E52-A84A-88B04FEC4F95}" type="sibTrans" cxnId="{589980ED-9EDD-4769-9966-33FD4C150976}">
      <dgm:prSet/>
      <dgm:spPr/>
      <dgm:t>
        <a:bodyPr/>
        <a:lstStyle/>
        <a:p>
          <a:pPr algn="ctr" rtl="1"/>
          <a:endParaRPr lang="he-IL" sz="1800"/>
        </a:p>
      </dgm:t>
    </dgm:pt>
    <dgm:pt modelId="{E04807CF-2F4F-4719-B06F-CCC55DEE77B2}" type="pres">
      <dgm:prSet presAssocID="{84FB518B-F103-4533-9EE1-5338261BAC33}" presName="linear" presStyleCnt="0">
        <dgm:presLayoutVars>
          <dgm:animLvl val="lvl"/>
          <dgm:resizeHandles val="exact"/>
        </dgm:presLayoutVars>
      </dgm:prSet>
      <dgm:spPr/>
    </dgm:pt>
    <dgm:pt modelId="{1A2D1F32-1FDE-4015-943F-A67E0B6F1D33}" type="pres">
      <dgm:prSet presAssocID="{A46864C3-0454-4279-AB64-2526EC2EA2BB}" presName="parentText" presStyleLbl="node1" presStyleIdx="0" presStyleCnt="1">
        <dgm:presLayoutVars>
          <dgm:chMax val="0"/>
          <dgm:bulletEnabled val="1"/>
        </dgm:presLayoutVars>
      </dgm:prSet>
      <dgm:spPr/>
    </dgm:pt>
  </dgm:ptLst>
  <dgm:cxnLst>
    <dgm:cxn modelId="{4D60C472-3456-4ABA-96DF-AEBD29574C21}" type="presOf" srcId="{84FB518B-F103-4533-9EE1-5338261BAC33}" destId="{E04807CF-2F4F-4719-B06F-CCC55DEE77B2}" srcOrd="0" destOrd="0" presId="urn:microsoft.com/office/officeart/2005/8/layout/vList2"/>
    <dgm:cxn modelId="{F04E067B-9301-451A-A782-594EE72F445E}" type="presOf" srcId="{A46864C3-0454-4279-AB64-2526EC2EA2BB}" destId="{1A2D1F32-1FDE-4015-943F-A67E0B6F1D33}" srcOrd="0" destOrd="0" presId="urn:microsoft.com/office/officeart/2005/8/layout/vList2"/>
    <dgm:cxn modelId="{589980ED-9EDD-4769-9966-33FD4C150976}" srcId="{84FB518B-F103-4533-9EE1-5338261BAC33}" destId="{A46864C3-0454-4279-AB64-2526EC2EA2BB}" srcOrd="0" destOrd="0" parTransId="{44E0E46B-F92E-45BE-BC8A-41C56ED4C59F}" sibTransId="{95485921-4496-4E52-A84A-88B04FEC4F95}"/>
    <dgm:cxn modelId="{1A1E8ED0-B164-4652-A4AF-A2E1F9930699}" type="presParOf" srcId="{E04807CF-2F4F-4719-B06F-CCC55DEE77B2}" destId="{1A2D1F32-1FDE-4015-943F-A67E0B6F1D33}"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6714E1-7E5E-4DF1-9DBF-95976D3D42FC}"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5013C3AC-40F0-4910-820F-BCBB1C778D05}">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0" dirty="0"/>
            <a:t>מכיוון שבדקנו וגילינו כי אין נשימה או נושם 'נשימות אחרונות':</a:t>
          </a:r>
          <a:br>
            <a:rPr lang="he-IL" sz="1800" b="0" dirty="0"/>
          </a:br>
          <a:r>
            <a:rPr lang="he-IL" sz="1800" b="0" dirty="0"/>
            <a:t>כעת, נבצע 2 הנשמות באמצעות </a:t>
          </a:r>
          <a:r>
            <a:rPr lang="he-IL" sz="1800" dirty="0"/>
            <a:t>מסכת כיס או מפה לפה.</a:t>
          </a:r>
          <a:endParaRPr lang="en-US" sz="1800" b="0" dirty="0"/>
        </a:p>
      </dgm:t>
    </dgm:pt>
    <dgm:pt modelId="{1775A853-6ED3-43AC-A8D7-B62716A3E190}" type="parTrans" cxnId="{EAC18FB0-0026-4A35-B732-424669FEBD6B}">
      <dgm:prSet/>
      <dgm:spPr/>
      <dgm:t>
        <a:bodyPr/>
        <a:lstStyle/>
        <a:p>
          <a:pPr algn="ctr" rtl="1"/>
          <a:endParaRPr lang="he-IL" sz="1800"/>
        </a:p>
      </dgm:t>
    </dgm:pt>
    <dgm:pt modelId="{62A2B4FF-4765-416C-AF40-12ED3894C5ED}" type="sibTrans" cxnId="{EAC18FB0-0026-4A35-B732-424669FEBD6B}">
      <dgm:prSet/>
      <dgm:spPr/>
      <dgm:t>
        <a:bodyPr/>
        <a:lstStyle/>
        <a:p>
          <a:pPr algn="ctr" rtl="1"/>
          <a:endParaRPr lang="he-IL" sz="1800"/>
        </a:p>
      </dgm:t>
    </dgm:pt>
    <dgm:pt modelId="{FB9A5DE0-9AB6-4B7A-817F-97E4D70E6348}" type="pres">
      <dgm:prSet presAssocID="{BE6714E1-7E5E-4DF1-9DBF-95976D3D42FC}" presName="linear" presStyleCnt="0">
        <dgm:presLayoutVars>
          <dgm:animLvl val="lvl"/>
          <dgm:resizeHandles val="exact"/>
        </dgm:presLayoutVars>
      </dgm:prSet>
      <dgm:spPr/>
    </dgm:pt>
    <dgm:pt modelId="{42DBA9E2-28AE-44B3-9458-88E5E59745A0}" type="pres">
      <dgm:prSet presAssocID="{5013C3AC-40F0-4910-820F-BCBB1C778D05}" presName="parentText" presStyleLbl="node1" presStyleIdx="0" presStyleCnt="1" custLinFactNeighborX="-613" custLinFactNeighborY="-32675">
        <dgm:presLayoutVars>
          <dgm:chMax val="0"/>
          <dgm:bulletEnabled val="1"/>
        </dgm:presLayoutVars>
      </dgm:prSet>
      <dgm:spPr/>
    </dgm:pt>
  </dgm:ptLst>
  <dgm:cxnLst>
    <dgm:cxn modelId="{18E44D24-7ED9-46D7-A57C-C0FB5791D20C}" type="presOf" srcId="{BE6714E1-7E5E-4DF1-9DBF-95976D3D42FC}" destId="{FB9A5DE0-9AB6-4B7A-817F-97E4D70E6348}" srcOrd="0" destOrd="0" presId="urn:microsoft.com/office/officeart/2005/8/layout/vList2"/>
    <dgm:cxn modelId="{EAC18FB0-0026-4A35-B732-424669FEBD6B}" srcId="{BE6714E1-7E5E-4DF1-9DBF-95976D3D42FC}" destId="{5013C3AC-40F0-4910-820F-BCBB1C778D05}" srcOrd="0" destOrd="0" parTransId="{1775A853-6ED3-43AC-A8D7-B62716A3E190}" sibTransId="{62A2B4FF-4765-416C-AF40-12ED3894C5ED}"/>
    <dgm:cxn modelId="{AFE0A3CD-D157-4A59-AE18-146A95A77CE5}" type="presOf" srcId="{5013C3AC-40F0-4910-820F-BCBB1C778D05}" destId="{42DBA9E2-28AE-44B3-9458-88E5E59745A0}" srcOrd="0" destOrd="0" presId="urn:microsoft.com/office/officeart/2005/8/layout/vList2"/>
    <dgm:cxn modelId="{7000F5CF-6A83-4654-A294-7A00E161E85F}" type="presParOf" srcId="{FB9A5DE0-9AB6-4B7A-817F-97E4D70E6348}" destId="{42DBA9E2-28AE-44B3-9458-88E5E59745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1928C6-DD55-4EDD-8A37-65309F7718A2}"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F1BBB13C-FDCE-427E-A394-6F59595379C0}">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u="none" dirty="0"/>
            <a:t>אופן ההנשמה: ודא נתיב אוויר פתוח, אטום את נחירי המטופל, שאף אוויר, הצמד את שפתיך </a:t>
          </a:r>
          <a:r>
            <a:rPr lang="he-IL" sz="1800" b="0" u="none" dirty="0"/>
            <a:t>לשפתי המטופל ונשוף לפיו.</a:t>
          </a:r>
          <a:br>
            <a:rPr lang="en-US" sz="1800" b="0" u="none" dirty="0"/>
          </a:br>
          <a:r>
            <a:rPr lang="he-IL" sz="1800" b="0" u="none" dirty="0"/>
            <a:t>זמן הנשמה הוא </a:t>
          </a:r>
          <a:r>
            <a:rPr lang="he-IL" sz="1800" b="0" u="none" dirty="0">
              <a:solidFill>
                <a:srgbClr val="FF6600"/>
              </a:solidFill>
            </a:rPr>
            <a:t>שנייה אחת בלבד</a:t>
          </a:r>
          <a:r>
            <a:rPr lang="he-IL" sz="1800" b="0" u="none" dirty="0"/>
            <a:t>.</a:t>
          </a:r>
          <a:br>
            <a:rPr lang="en-US" sz="1800" b="0" u="none" dirty="0"/>
          </a:br>
          <a:r>
            <a:rPr lang="he-IL" sz="1800" b="0" u="none" dirty="0"/>
            <a:t>נפח הנשמה: עד להתרוממות בית החזה.</a:t>
          </a:r>
          <a:endParaRPr lang="en-US" sz="1800" b="0" u="none" dirty="0"/>
        </a:p>
      </dgm:t>
    </dgm:pt>
    <dgm:pt modelId="{62394025-A36B-4275-8367-35C0713D0EC1}" type="parTrans" cxnId="{3ABE8EBF-BC6C-47AC-85EB-9C00361BF353}">
      <dgm:prSet/>
      <dgm:spPr/>
      <dgm:t>
        <a:bodyPr/>
        <a:lstStyle/>
        <a:p>
          <a:pPr algn="ctr" rtl="1"/>
          <a:endParaRPr lang="he-IL" sz="1800" u="none"/>
        </a:p>
      </dgm:t>
    </dgm:pt>
    <dgm:pt modelId="{B59BB26F-F3E4-49DF-A8C5-983176E97F5D}" type="sibTrans" cxnId="{3ABE8EBF-BC6C-47AC-85EB-9C00361BF353}">
      <dgm:prSet/>
      <dgm:spPr/>
      <dgm:t>
        <a:bodyPr/>
        <a:lstStyle/>
        <a:p>
          <a:pPr algn="ctr" rtl="1"/>
          <a:endParaRPr lang="he-IL" sz="1800" u="none"/>
        </a:p>
      </dgm:t>
    </dgm:pt>
    <dgm:pt modelId="{5FB67E9E-B1AC-42E0-9881-7A1E3EC9A5B6}" type="pres">
      <dgm:prSet presAssocID="{AC1928C6-DD55-4EDD-8A37-65309F7718A2}" presName="linear" presStyleCnt="0">
        <dgm:presLayoutVars>
          <dgm:animLvl val="lvl"/>
          <dgm:resizeHandles val="exact"/>
        </dgm:presLayoutVars>
      </dgm:prSet>
      <dgm:spPr/>
    </dgm:pt>
    <dgm:pt modelId="{8FEA85BD-ED09-4371-B027-B940F52E915D}" type="pres">
      <dgm:prSet presAssocID="{F1BBB13C-FDCE-427E-A394-6F59595379C0}" presName="parentText" presStyleLbl="node1" presStyleIdx="0" presStyleCnt="1">
        <dgm:presLayoutVars>
          <dgm:chMax val="0"/>
          <dgm:bulletEnabled val="1"/>
        </dgm:presLayoutVars>
      </dgm:prSet>
      <dgm:spPr/>
    </dgm:pt>
  </dgm:ptLst>
  <dgm:cxnLst>
    <dgm:cxn modelId="{AB44AD02-FF81-4C65-B679-72D5D78895D0}" type="presOf" srcId="{AC1928C6-DD55-4EDD-8A37-65309F7718A2}" destId="{5FB67E9E-B1AC-42E0-9881-7A1E3EC9A5B6}" srcOrd="0" destOrd="0" presId="urn:microsoft.com/office/officeart/2005/8/layout/vList2"/>
    <dgm:cxn modelId="{3ABE8EBF-BC6C-47AC-85EB-9C00361BF353}" srcId="{AC1928C6-DD55-4EDD-8A37-65309F7718A2}" destId="{F1BBB13C-FDCE-427E-A394-6F59595379C0}" srcOrd="0" destOrd="0" parTransId="{62394025-A36B-4275-8367-35C0713D0EC1}" sibTransId="{B59BB26F-F3E4-49DF-A8C5-983176E97F5D}"/>
    <dgm:cxn modelId="{C5C5FAD9-CF84-4734-956E-5E6233CF4D58}" type="presOf" srcId="{F1BBB13C-FDCE-427E-A394-6F59595379C0}" destId="{8FEA85BD-ED09-4371-B027-B940F52E915D}" srcOrd="0" destOrd="0" presId="urn:microsoft.com/office/officeart/2005/8/layout/vList2"/>
    <dgm:cxn modelId="{D49395D4-D92E-4544-97D7-5AF0677FDE33}" type="presParOf" srcId="{5FB67E9E-B1AC-42E0-9881-7A1E3EC9A5B6}" destId="{8FEA85BD-ED09-4371-B027-B940F52E915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CA0FE0-DC67-4558-AB7C-8C7BD794245C}"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E9943452-72B6-4F04-9A4C-F06A0C7B3085}">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בעת ההנשמה יש לוודא כי האוויר חדר לריאות ובית החזה מתרומם.</a:t>
          </a:r>
          <a:br>
            <a:rPr lang="en-US" sz="1800" dirty="0"/>
          </a:br>
          <a:r>
            <a:rPr lang="he-IL" sz="1800" dirty="0"/>
            <a:t>יש להקפיד על נפח, קצב  ולחץ הנשמה מתאימים.</a:t>
          </a:r>
          <a:endParaRPr lang="en-US" sz="1800" dirty="0"/>
        </a:p>
      </dgm:t>
    </dgm:pt>
    <dgm:pt modelId="{8B56BC9F-1C1F-4D65-A9A6-33E2CE7310FA}" type="parTrans" cxnId="{5A64433D-C84C-4ECB-866F-4785CFEFEBBF}">
      <dgm:prSet/>
      <dgm:spPr/>
      <dgm:t>
        <a:bodyPr/>
        <a:lstStyle/>
        <a:p>
          <a:pPr algn="ctr" rtl="1"/>
          <a:endParaRPr lang="he-IL" sz="1800"/>
        </a:p>
      </dgm:t>
    </dgm:pt>
    <dgm:pt modelId="{7D68C41E-261F-40B3-A74F-27CCCCEF67E7}" type="sibTrans" cxnId="{5A64433D-C84C-4ECB-866F-4785CFEFEBBF}">
      <dgm:prSet/>
      <dgm:spPr/>
      <dgm:t>
        <a:bodyPr/>
        <a:lstStyle/>
        <a:p>
          <a:pPr algn="ctr" rtl="1"/>
          <a:endParaRPr lang="he-IL" sz="1800"/>
        </a:p>
      </dgm:t>
    </dgm:pt>
    <dgm:pt modelId="{8B0EB694-0BFD-4322-A318-016B9DB70875}" type="pres">
      <dgm:prSet presAssocID="{FBCA0FE0-DC67-4558-AB7C-8C7BD794245C}" presName="linear" presStyleCnt="0">
        <dgm:presLayoutVars>
          <dgm:animLvl val="lvl"/>
          <dgm:resizeHandles val="exact"/>
        </dgm:presLayoutVars>
      </dgm:prSet>
      <dgm:spPr/>
    </dgm:pt>
    <dgm:pt modelId="{B5B51B92-06D6-4930-9A0D-58DF0B16C2BC}" type="pres">
      <dgm:prSet presAssocID="{E9943452-72B6-4F04-9A4C-F06A0C7B3085}" presName="parentText" presStyleLbl="node1" presStyleIdx="0" presStyleCnt="1" custLinFactNeighborY="11935">
        <dgm:presLayoutVars>
          <dgm:chMax val="0"/>
          <dgm:bulletEnabled val="1"/>
        </dgm:presLayoutVars>
      </dgm:prSet>
      <dgm:spPr/>
    </dgm:pt>
  </dgm:ptLst>
  <dgm:cxnLst>
    <dgm:cxn modelId="{3EB79A17-1E9F-4CEC-BAC8-77BDCB73C05B}" type="presOf" srcId="{FBCA0FE0-DC67-4558-AB7C-8C7BD794245C}" destId="{8B0EB694-0BFD-4322-A318-016B9DB70875}" srcOrd="0" destOrd="0" presId="urn:microsoft.com/office/officeart/2005/8/layout/vList2"/>
    <dgm:cxn modelId="{5A64433D-C84C-4ECB-866F-4785CFEFEBBF}" srcId="{FBCA0FE0-DC67-4558-AB7C-8C7BD794245C}" destId="{E9943452-72B6-4F04-9A4C-F06A0C7B3085}" srcOrd="0" destOrd="0" parTransId="{8B56BC9F-1C1F-4D65-A9A6-33E2CE7310FA}" sibTransId="{7D68C41E-261F-40B3-A74F-27CCCCEF67E7}"/>
    <dgm:cxn modelId="{95DB4CBE-9F8E-44AE-BBBE-E96D3C7F45B5}" type="presOf" srcId="{E9943452-72B6-4F04-9A4C-F06A0C7B3085}" destId="{B5B51B92-06D6-4930-9A0D-58DF0B16C2BC}" srcOrd="0" destOrd="0" presId="urn:microsoft.com/office/officeart/2005/8/layout/vList2"/>
    <dgm:cxn modelId="{7E4CF94B-D79D-4238-A4F4-2CA0876BDCA4}" type="presParOf" srcId="{8B0EB694-0BFD-4322-A318-016B9DB70875}" destId="{B5B51B92-06D6-4930-9A0D-58DF0B16C2B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BCE09F-D070-4B1A-B45A-3CAAEE630A7C}"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EC47BC32-06CE-40AB-8283-5A5B6A4BDB85}">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solidFill>
                <a:srgbClr val="FF6600"/>
              </a:solidFill>
            </a:rPr>
            <a:t>אם בית החזה אינו מתרומם: </a:t>
          </a:r>
          <a:br>
            <a:rPr lang="en-US" sz="1800" dirty="0"/>
          </a:br>
          <a:r>
            <a:rPr lang="he-IL" sz="1800" dirty="0"/>
            <a:t>יש לשפר את נתיב האוויר ולאטום את נחירי המטופל בעת ההנשמה.</a:t>
          </a:r>
        </a:p>
      </dgm:t>
    </dgm:pt>
    <dgm:pt modelId="{4CA2041B-EF62-4844-8EE1-11FDAFE4EDBE}" type="parTrans" cxnId="{8BC8F36D-282B-4AC3-8234-F3C59E97F9FE}">
      <dgm:prSet/>
      <dgm:spPr/>
      <dgm:t>
        <a:bodyPr/>
        <a:lstStyle/>
        <a:p>
          <a:pPr rtl="1"/>
          <a:endParaRPr lang="he-IL" sz="1800"/>
        </a:p>
      </dgm:t>
    </dgm:pt>
    <dgm:pt modelId="{CD0E6A40-37B1-4FFF-8839-72B3A92E4BA8}" type="sibTrans" cxnId="{8BC8F36D-282B-4AC3-8234-F3C59E97F9FE}">
      <dgm:prSet/>
      <dgm:spPr/>
      <dgm:t>
        <a:bodyPr/>
        <a:lstStyle/>
        <a:p>
          <a:pPr rtl="1"/>
          <a:endParaRPr lang="he-IL" sz="1800"/>
        </a:p>
      </dgm:t>
    </dgm:pt>
    <dgm:pt modelId="{9F5A0E81-195C-432E-AA57-C692A38AA514}" type="pres">
      <dgm:prSet presAssocID="{27BCE09F-D070-4B1A-B45A-3CAAEE630A7C}" presName="linear" presStyleCnt="0">
        <dgm:presLayoutVars>
          <dgm:animLvl val="lvl"/>
          <dgm:resizeHandles val="exact"/>
        </dgm:presLayoutVars>
      </dgm:prSet>
      <dgm:spPr/>
    </dgm:pt>
    <dgm:pt modelId="{6F124442-CA70-412F-9ED0-B5178AF41C46}" type="pres">
      <dgm:prSet presAssocID="{EC47BC32-06CE-40AB-8283-5A5B6A4BDB85}" presName="parentText" presStyleLbl="node1" presStyleIdx="0" presStyleCnt="1">
        <dgm:presLayoutVars>
          <dgm:chMax val="0"/>
          <dgm:bulletEnabled val="1"/>
        </dgm:presLayoutVars>
      </dgm:prSet>
      <dgm:spPr/>
    </dgm:pt>
  </dgm:ptLst>
  <dgm:cxnLst>
    <dgm:cxn modelId="{A12C3F65-F498-402A-8076-7307912F13AA}" type="presOf" srcId="{EC47BC32-06CE-40AB-8283-5A5B6A4BDB85}" destId="{6F124442-CA70-412F-9ED0-B5178AF41C46}" srcOrd="0" destOrd="0" presId="urn:microsoft.com/office/officeart/2005/8/layout/vList2"/>
    <dgm:cxn modelId="{8BC8F36D-282B-4AC3-8234-F3C59E97F9FE}" srcId="{27BCE09F-D070-4B1A-B45A-3CAAEE630A7C}" destId="{EC47BC32-06CE-40AB-8283-5A5B6A4BDB85}" srcOrd="0" destOrd="0" parTransId="{4CA2041B-EF62-4844-8EE1-11FDAFE4EDBE}" sibTransId="{CD0E6A40-37B1-4FFF-8839-72B3A92E4BA8}"/>
    <dgm:cxn modelId="{93B2FEF1-951A-4E12-8577-718B2D54E037}" type="presOf" srcId="{27BCE09F-D070-4B1A-B45A-3CAAEE630A7C}" destId="{9F5A0E81-195C-432E-AA57-C692A38AA514}" srcOrd="0" destOrd="0" presId="urn:microsoft.com/office/officeart/2005/8/layout/vList2"/>
    <dgm:cxn modelId="{5BCBBB0E-9238-44D4-A364-5E48906CB73A}" type="presParOf" srcId="{9F5A0E81-195C-432E-AA57-C692A38AA514}" destId="{6F124442-CA70-412F-9ED0-B5178AF41C4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CB954E5-62F3-4E4E-BE50-102FF2D4EC4A}"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0C7E2BD-A2E1-4EAE-AFE2-9B35B080C8D5}">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במידה וקיים קושי/ בעיה בביצוע ההנשמות, כגון:</a:t>
          </a:r>
          <a:br>
            <a:rPr lang="en-US" sz="1800" dirty="0"/>
          </a:br>
          <a:r>
            <a:rPr lang="he-IL" sz="1800" dirty="0"/>
            <a:t>מחלות, דימומים בפנים, או קושי אחר יש לבצע רק עיסויים ברצף.</a:t>
          </a:r>
          <a:br>
            <a:rPr lang="en-US" sz="1800" dirty="0"/>
          </a:br>
          <a:r>
            <a:rPr lang="he-IL" sz="1800" dirty="0"/>
            <a:t>זו ההנחיה להחייאה המתבצעת על ידי עוברי אורח.</a:t>
          </a:r>
          <a:br>
            <a:rPr lang="en-US" sz="1800" dirty="0"/>
          </a:br>
          <a:r>
            <a:rPr lang="he-IL" sz="1800" b="0" dirty="0"/>
            <a:t>(כמובן שיש לחבר דפיברילטור ולפעול ע"פ הנחיותיו)</a:t>
          </a:r>
          <a:br>
            <a:rPr lang="en-US" sz="1800" b="0" dirty="0"/>
          </a:br>
          <a:r>
            <a:rPr lang="he-IL" sz="1800" b="0" dirty="0"/>
            <a:t>מיד לאחר ההנשמות יש לחזור ולבצע סטים מלאים של</a:t>
          </a:r>
          <a:br>
            <a:rPr lang="en-US" sz="1800" b="0" dirty="0"/>
          </a:br>
          <a:r>
            <a:rPr lang="he-IL" sz="1800" b="0" dirty="0"/>
            <a:t> 30 עיסויים ו 2 הנשמות ברצף עד להגעת צוות החייאה מתקדם. (</a:t>
          </a:r>
          <a:r>
            <a:rPr lang="en-US" sz="1800" b="0" dirty="0"/>
            <a:t>ALS</a:t>
          </a:r>
          <a:r>
            <a:rPr lang="he-IL" sz="1800" b="0" dirty="0"/>
            <a:t>)</a:t>
          </a:r>
          <a:endParaRPr lang="he-IL" sz="1800" dirty="0"/>
        </a:p>
      </dgm:t>
    </dgm:pt>
    <dgm:pt modelId="{CC2321DA-1086-4489-9CF3-BAADEF630B2A}" type="parTrans" cxnId="{B90E5233-5801-45CE-B69F-0F8CAB129694}">
      <dgm:prSet/>
      <dgm:spPr/>
      <dgm:t>
        <a:bodyPr/>
        <a:lstStyle/>
        <a:p>
          <a:pPr algn="ctr" rtl="1"/>
          <a:endParaRPr lang="he-IL" sz="1800"/>
        </a:p>
      </dgm:t>
    </dgm:pt>
    <dgm:pt modelId="{9D7AE697-2E1D-4688-9EE2-413BC7FE1FB5}" type="sibTrans" cxnId="{B90E5233-5801-45CE-B69F-0F8CAB129694}">
      <dgm:prSet/>
      <dgm:spPr/>
      <dgm:t>
        <a:bodyPr/>
        <a:lstStyle/>
        <a:p>
          <a:pPr algn="ctr" rtl="1"/>
          <a:endParaRPr lang="he-IL" sz="1800"/>
        </a:p>
      </dgm:t>
    </dgm:pt>
    <dgm:pt modelId="{79D8A388-1DCD-4C90-BC6F-739FFBEC805B}" type="pres">
      <dgm:prSet presAssocID="{2CB954E5-62F3-4E4E-BE50-102FF2D4EC4A}" presName="linear" presStyleCnt="0">
        <dgm:presLayoutVars>
          <dgm:animLvl val="lvl"/>
          <dgm:resizeHandles val="exact"/>
        </dgm:presLayoutVars>
      </dgm:prSet>
      <dgm:spPr/>
    </dgm:pt>
    <dgm:pt modelId="{51D596A8-DC45-4314-B263-8931FA72D09F}" type="pres">
      <dgm:prSet presAssocID="{A0C7E2BD-A2E1-4EAE-AFE2-9B35B080C8D5}" presName="parentText" presStyleLbl="node1" presStyleIdx="0" presStyleCnt="1" custLinFactNeighborY="15735">
        <dgm:presLayoutVars>
          <dgm:chMax val="0"/>
          <dgm:bulletEnabled val="1"/>
        </dgm:presLayoutVars>
      </dgm:prSet>
      <dgm:spPr/>
    </dgm:pt>
  </dgm:ptLst>
  <dgm:cxnLst>
    <dgm:cxn modelId="{B90E5233-5801-45CE-B69F-0F8CAB129694}" srcId="{2CB954E5-62F3-4E4E-BE50-102FF2D4EC4A}" destId="{A0C7E2BD-A2E1-4EAE-AFE2-9B35B080C8D5}" srcOrd="0" destOrd="0" parTransId="{CC2321DA-1086-4489-9CF3-BAADEF630B2A}" sibTransId="{9D7AE697-2E1D-4688-9EE2-413BC7FE1FB5}"/>
    <dgm:cxn modelId="{90490C5F-DC54-4317-9CDF-D3C544285DCD}" type="presOf" srcId="{A0C7E2BD-A2E1-4EAE-AFE2-9B35B080C8D5}" destId="{51D596A8-DC45-4314-B263-8931FA72D09F}" srcOrd="0" destOrd="0" presId="urn:microsoft.com/office/officeart/2005/8/layout/vList2"/>
    <dgm:cxn modelId="{40D86A6C-9658-4DE6-BDDC-3236D0BE5C4F}" type="presOf" srcId="{2CB954E5-62F3-4E4E-BE50-102FF2D4EC4A}" destId="{79D8A388-1DCD-4C90-BC6F-739FFBEC805B}" srcOrd="0" destOrd="0" presId="urn:microsoft.com/office/officeart/2005/8/layout/vList2"/>
    <dgm:cxn modelId="{FD86B39F-C565-4F01-827A-8AFB7B7A02A3}" type="presParOf" srcId="{79D8A388-1DCD-4C90-BC6F-739FFBEC805B}" destId="{51D596A8-DC45-4314-B263-8931FA72D0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2ECD7F-4C45-4E72-B275-EF4312533C0B}"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3F2FFE69-B3F3-4056-A38E-BF380D0E427E}">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בדיקת הכרה</a:t>
          </a:r>
          <a:r>
            <a:rPr lang="he-IL" sz="1800" b="0" dirty="0"/>
            <a:t> מילולי , פיזי </a:t>
          </a:r>
          <a:endParaRPr lang="en-US" sz="1800" b="0" dirty="0"/>
        </a:p>
      </dgm:t>
    </dgm:pt>
    <dgm:pt modelId="{6400B074-1DF4-4221-B588-7BABC151A2F6}" type="parTrans" cxnId="{34DB4D3C-7074-4908-A60C-F5676EC0F482}">
      <dgm:prSet/>
      <dgm:spPr/>
      <dgm:t>
        <a:bodyPr/>
        <a:lstStyle/>
        <a:p>
          <a:pPr rtl="1"/>
          <a:endParaRPr lang="he-IL" sz="1800"/>
        </a:p>
      </dgm:t>
    </dgm:pt>
    <dgm:pt modelId="{A8E90128-2BBF-41D9-B54C-8F47EAD13EB0}" type="sibTrans" cxnId="{34DB4D3C-7074-4908-A60C-F5676EC0F482}">
      <dgm:prSet/>
      <dgm:spPr/>
      <dgm:t>
        <a:bodyPr/>
        <a:lstStyle/>
        <a:p>
          <a:pPr rtl="1"/>
          <a:endParaRPr lang="he-IL" sz="1800"/>
        </a:p>
      </dgm:t>
    </dgm:pt>
    <dgm:pt modelId="{9974540C-DDA9-46A1-A6DA-4B49EC196F06}" type="pres">
      <dgm:prSet presAssocID="{802ECD7F-4C45-4E72-B275-EF4312533C0B}" presName="linear" presStyleCnt="0">
        <dgm:presLayoutVars>
          <dgm:animLvl val="lvl"/>
          <dgm:resizeHandles val="exact"/>
        </dgm:presLayoutVars>
      </dgm:prSet>
      <dgm:spPr/>
    </dgm:pt>
    <dgm:pt modelId="{1135C514-B4B7-49A3-A127-692A03347444}" type="pres">
      <dgm:prSet presAssocID="{3F2FFE69-B3F3-4056-A38E-BF380D0E427E}" presName="parentText" presStyleLbl="node1" presStyleIdx="0" presStyleCnt="1">
        <dgm:presLayoutVars>
          <dgm:chMax val="0"/>
          <dgm:bulletEnabled val="1"/>
        </dgm:presLayoutVars>
      </dgm:prSet>
      <dgm:spPr/>
    </dgm:pt>
  </dgm:ptLst>
  <dgm:cxnLst>
    <dgm:cxn modelId="{34DB4D3C-7074-4908-A60C-F5676EC0F482}" srcId="{802ECD7F-4C45-4E72-B275-EF4312533C0B}" destId="{3F2FFE69-B3F3-4056-A38E-BF380D0E427E}" srcOrd="0" destOrd="0" parTransId="{6400B074-1DF4-4221-B588-7BABC151A2F6}" sibTransId="{A8E90128-2BBF-41D9-B54C-8F47EAD13EB0}"/>
    <dgm:cxn modelId="{2766C66B-B1F7-49B1-B780-4E6D4F0256E4}" type="presOf" srcId="{3F2FFE69-B3F3-4056-A38E-BF380D0E427E}" destId="{1135C514-B4B7-49A3-A127-692A03347444}" srcOrd="0" destOrd="0" presId="urn:microsoft.com/office/officeart/2005/8/layout/vList2"/>
    <dgm:cxn modelId="{C8F86B80-FC16-48C2-BBDE-D67D963C8D18}" type="presOf" srcId="{802ECD7F-4C45-4E72-B275-EF4312533C0B}" destId="{9974540C-DDA9-46A1-A6DA-4B49EC196F06}" srcOrd="0" destOrd="0" presId="urn:microsoft.com/office/officeart/2005/8/layout/vList2"/>
    <dgm:cxn modelId="{871D8019-4ECA-4958-8ED5-5C9CE7F6ED66}" type="presParOf" srcId="{9974540C-DDA9-46A1-A6DA-4B49EC196F06}" destId="{1135C514-B4B7-49A3-A127-692A033474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3D2840-3B95-4CC2-A0D0-E661B01F278F}"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2083A24A-1420-4C56-9D1E-FBA7BB444985}">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בטיחות!</a:t>
          </a:r>
          <a:endParaRPr lang="en-US" sz="1800" dirty="0"/>
        </a:p>
      </dgm:t>
    </dgm:pt>
    <dgm:pt modelId="{9D88C194-D5E0-4A41-ABCD-394381E6C768}" type="parTrans" cxnId="{51ACE13A-EF1B-4D03-8BC2-5C4599592259}">
      <dgm:prSet/>
      <dgm:spPr/>
      <dgm:t>
        <a:bodyPr/>
        <a:lstStyle/>
        <a:p>
          <a:pPr algn="ctr" rtl="1"/>
          <a:endParaRPr lang="he-IL" sz="1800"/>
        </a:p>
      </dgm:t>
    </dgm:pt>
    <dgm:pt modelId="{E44C7FE2-8553-4B93-B1EC-924F21FFD4FD}" type="sibTrans" cxnId="{51ACE13A-EF1B-4D03-8BC2-5C4599592259}">
      <dgm:prSet/>
      <dgm:spPr/>
      <dgm:t>
        <a:bodyPr/>
        <a:lstStyle/>
        <a:p>
          <a:pPr algn="ctr" rtl="1"/>
          <a:endParaRPr lang="he-IL" sz="1800"/>
        </a:p>
      </dgm:t>
    </dgm:pt>
    <dgm:pt modelId="{82344EE0-C6A5-4EF0-877D-287F34611B6E}" type="pres">
      <dgm:prSet presAssocID="{D13D2840-3B95-4CC2-A0D0-E661B01F278F}" presName="linear" presStyleCnt="0">
        <dgm:presLayoutVars>
          <dgm:animLvl val="lvl"/>
          <dgm:resizeHandles val="exact"/>
        </dgm:presLayoutVars>
      </dgm:prSet>
      <dgm:spPr/>
    </dgm:pt>
    <dgm:pt modelId="{B2E1136C-C470-494B-90E1-05311874E4B3}" type="pres">
      <dgm:prSet presAssocID="{2083A24A-1420-4C56-9D1E-FBA7BB444985}" presName="parentText" presStyleLbl="node1" presStyleIdx="0" presStyleCnt="1">
        <dgm:presLayoutVars>
          <dgm:chMax val="0"/>
          <dgm:bulletEnabled val="1"/>
        </dgm:presLayoutVars>
      </dgm:prSet>
      <dgm:spPr/>
    </dgm:pt>
  </dgm:ptLst>
  <dgm:cxnLst>
    <dgm:cxn modelId="{D7ED2D1F-6006-442E-B491-45545A22FECC}" type="presOf" srcId="{D13D2840-3B95-4CC2-A0D0-E661B01F278F}" destId="{82344EE0-C6A5-4EF0-877D-287F34611B6E}" srcOrd="0" destOrd="0" presId="urn:microsoft.com/office/officeart/2005/8/layout/vList2"/>
    <dgm:cxn modelId="{51ACE13A-EF1B-4D03-8BC2-5C4599592259}" srcId="{D13D2840-3B95-4CC2-A0D0-E661B01F278F}" destId="{2083A24A-1420-4C56-9D1E-FBA7BB444985}" srcOrd="0" destOrd="0" parTransId="{9D88C194-D5E0-4A41-ABCD-394381E6C768}" sibTransId="{E44C7FE2-8553-4B93-B1EC-924F21FFD4FD}"/>
    <dgm:cxn modelId="{E9B4CBA4-E716-4F82-B27B-4BE4EBFD701F}" type="presOf" srcId="{2083A24A-1420-4C56-9D1E-FBA7BB444985}" destId="{B2E1136C-C470-494B-90E1-05311874E4B3}" srcOrd="0" destOrd="0" presId="urn:microsoft.com/office/officeart/2005/8/layout/vList2"/>
    <dgm:cxn modelId="{21A4533A-C0A8-4664-AD39-78BB8813E5CA}" type="presParOf" srcId="{82344EE0-C6A5-4EF0-877D-287F34611B6E}" destId="{B2E1136C-C470-494B-90E1-05311874E4B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9E2105-E318-4686-B945-F47AA0A556D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B80A6B91-1A4E-4957-AEF4-2427A58A3B1A}">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הזעקת עזרה</a:t>
          </a:r>
          <a:endParaRPr lang="en-US" sz="1800" dirty="0"/>
        </a:p>
      </dgm:t>
    </dgm:pt>
    <dgm:pt modelId="{B1072041-D0C7-4FE4-B0AC-1952189AA5E9}" type="parTrans" cxnId="{FECA3E81-4E68-49CE-A074-9616445CCB99}">
      <dgm:prSet/>
      <dgm:spPr/>
      <dgm:t>
        <a:bodyPr/>
        <a:lstStyle/>
        <a:p>
          <a:pPr rtl="1"/>
          <a:endParaRPr lang="he-IL" sz="1800"/>
        </a:p>
      </dgm:t>
    </dgm:pt>
    <dgm:pt modelId="{B522ADA4-612F-407C-A0E5-8C7B3697132F}" type="sibTrans" cxnId="{FECA3E81-4E68-49CE-A074-9616445CCB99}">
      <dgm:prSet/>
      <dgm:spPr/>
      <dgm:t>
        <a:bodyPr/>
        <a:lstStyle/>
        <a:p>
          <a:pPr rtl="1"/>
          <a:endParaRPr lang="he-IL" sz="1800"/>
        </a:p>
      </dgm:t>
    </dgm:pt>
    <dgm:pt modelId="{E71B1018-8B0B-481D-BE15-9589FF8DD865}" type="pres">
      <dgm:prSet presAssocID="{229E2105-E318-4686-B945-F47AA0A556D4}" presName="linear" presStyleCnt="0">
        <dgm:presLayoutVars>
          <dgm:animLvl val="lvl"/>
          <dgm:resizeHandles val="exact"/>
        </dgm:presLayoutVars>
      </dgm:prSet>
      <dgm:spPr/>
    </dgm:pt>
    <dgm:pt modelId="{AF055BC2-EAD6-4BFF-AB61-D51A3DE3E292}" type="pres">
      <dgm:prSet presAssocID="{B80A6B91-1A4E-4957-AEF4-2427A58A3B1A}" presName="parentText" presStyleLbl="node1" presStyleIdx="0" presStyleCnt="1">
        <dgm:presLayoutVars>
          <dgm:chMax val="0"/>
          <dgm:bulletEnabled val="1"/>
        </dgm:presLayoutVars>
      </dgm:prSet>
      <dgm:spPr/>
    </dgm:pt>
  </dgm:ptLst>
  <dgm:cxnLst>
    <dgm:cxn modelId="{FECA3E81-4E68-49CE-A074-9616445CCB99}" srcId="{229E2105-E318-4686-B945-F47AA0A556D4}" destId="{B80A6B91-1A4E-4957-AEF4-2427A58A3B1A}" srcOrd="0" destOrd="0" parTransId="{B1072041-D0C7-4FE4-B0AC-1952189AA5E9}" sibTransId="{B522ADA4-612F-407C-A0E5-8C7B3697132F}"/>
    <dgm:cxn modelId="{E74AD198-5A8A-4083-ACD9-B7321FBD0EB5}" type="presOf" srcId="{229E2105-E318-4686-B945-F47AA0A556D4}" destId="{E71B1018-8B0B-481D-BE15-9589FF8DD865}" srcOrd="0" destOrd="0" presId="urn:microsoft.com/office/officeart/2005/8/layout/vList2"/>
    <dgm:cxn modelId="{061B569D-B9F2-45BF-ABA5-EACD07AE3CA3}" type="presOf" srcId="{B80A6B91-1A4E-4957-AEF4-2427A58A3B1A}" destId="{AF055BC2-EAD6-4BFF-AB61-D51A3DE3E292}" srcOrd="0" destOrd="0" presId="urn:microsoft.com/office/officeart/2005/8/layout/vList2"/>
    <dgm:cxn modelId="{994A79D8-C15E-4B7C-B5E6-D7869A54B718}" type="presParOf" srcId="{E71B1018-8B0B-481D-BE15-9589FF8DD865}" destId="{AF055BC2-EAD6-4BFF-AB61-D51A3DE3E29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E14164-0923-4C3A-8D55-DBAD5A4B9EAD}"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84FCD86C-B117-4C03-97B3-F313ACC4CD3A}">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התרשמות מהירה ממצב הנשימה:</a:t>
          </a:r>
          <a:br>
            <a:rPr lang="en-US" sz="1800" dirty="0"/>
          </a:br>
          <a:r>
            <a:rPr lang="he-IL" sz="1800" b="0" dirty="0"/>
            <a:t>נושם /לא נושם/נשימות אגונאליות</a:t>
          </a:r>
          <a:br>
            <a:rPr lang="en-US" sz="1800" b="0" dirty="0"/>
          </a:br>
          <a:r>
            <a:rPr lang="he-IL" sz="1800" dirty="0"/>
            <a:t>יש נשימה: המשך שמירה על נתיב אויר פתוח.</a:t>
          </a:r>
          <a:br>
            <a:rPr lang="en-US" sz="1800" dirty="0"/>
          </a:br>
          <a:r>
            <a:rPr lang="he-IL" sz="1800" dirty="0"/>
            <a:t>אין נשימה או נשימות אגונאליות:</a:t>
          </a:r>
          <a:r>
            <a:rPr lang="he-IL" sz="1800" u="sng" dirty="0"/>
            <a:t> </a:t>
          </a:r>
          <a:endParaRPr lang="en-US" sz="1800" b="0" dirty="0"/>
        </a:p>
      </dgm:t>
    </dgm:pt>
    <dgm:pt modelId="{3BC219FF-107E-4AB0-9AE3-C42D182845C0}" type="parTrans" cxnId="{9A7442D9-BC21-437C-8BAC-3950717D921A}">
      <dgm:prSet/>
      <dgm:spPr/>
      <dgm:t>
        <a:bodyPr/>
        <a:lstStyle/>
        <a:p>
          <a:pPr rtl="1"/>
          <a:endParaRPr lang="he-IL" sz="1800"/>
        </a:p>
      </dgm:t>
    </dgm:pt>
    <dgm:pt modelId="{A52435FD-E04E-4FB1-8A40-FF7162EC84EB}" type="sibTrans" cxnId="{9A7442D9-BC21-437C-8BAC-3950717D921A}">
      <dgm:prSet/>
      <dgm:spPr/>
      <dgm:t>
        <a:bodyPr/>
        <a:lstStyle/>
        <a:p>
          <a:pPr rtl="1"/>
          <a:endParaRPr lang="he-IL" sz="1800"/>
        </a:p>
      </dgm:t>
    </dgm:pt>
    <dgm:pt modelId="{5ADF73B6-5BFE-4F04-9CCF-9DC629F0D7F0}" type="pres">
      <dgm:prSet presAssocID="{C5E14164-0923-4C3A-8D55-DBAD5A4B9EAD}" presName="linear" presStyleCnt="0">
        <dgm:presLayoutVars>
          <dgm:animLvl val="lvl"/>
          <dgm:resizeHandles val="exact"/>
        </dgm:presLayoutVars>
      </dgm:prSet>
      <dgm:spPr/>
    </dgm:pt>
    <dgm:pt modelId="{DBA4B82E-CA07-4B46-8381-D0998B295736}" type="pres">
      <dgm:prSet presAssocID="{84FCD86C-B117-4C03-97B3-F313ACC4CD3A}" presName="parentText" presStyleLbl="node1" presStyleIdx="0" presStyleCnt="1">
        <dgm:presLayoutVars>
          <dgm:chMax val="0"/>
          <dgm:bulletEnabled val="1"/>
        </dgm:presLayoutVars>
      </dgm:prSet>
      <dgm:spPr/>
    </dgm:pt>
  </dgm:ptLst>
  <dgm:cxnLst>
    <dgm:cxn modelId="{A9F5B215-1618-4335-9E4E-BC30441BE0C0}" type="presOf" srcId="{C5E14164-0923-4C3A-8D55-DBAD5A4B9EAD}" destId="{5ADF73B6-5BFE-4F04-9CCF-9DC629F0D7F0}" srcOrd="0" destOrd="0" presId="urn:microsoft.com/office/officeart/2005/8/layout/vList2"/>
    <dgm:cxn modelId="{1A25B73E-557E-4CA8-8377-C3BB075ACF90}" type="presOf" srcId="{84FCD86C-B117-4C03-97B3-F313ACC4CD3A}" destId="{DBA4B82E-CA07-4B46-8381-D0998B295736}" srcOrd="0" destOrd="0" presId="urn:microsoft.com/office/officeart/2005/8/layout/vList2"/>
    <dgm:cxn modelId="{9A7442D9-BC21-437C-8BAC-3950717D921A}" srcId="{C5E14164-0923-4C3A-8D55-DBAD5A4B9EAD}" destId="{84FCD86C-B117-4C03-97B3-F313ACC4CD3A}" srcOrd="0" destOrd="0" parTransId="{3BC219FF-107E-4AB0-9AE3-C42D182845C0}" sibTransId="{A52435FD-E04E-4FB1-8A40-FF7162EC84EB}"/>
    <dgm:cxn modelId="{6B71D781-1112-4861-A0AE-6113C0C59489}" type="presParOf" srcId="{5ADF73B6-5BFE-4F04-9CCF-9DC629F0D7F0}" destId="{DBA4B82E-CA07-4B46-8381-D0998B295736}"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8FCD5-11F7-479D-963A-A1AF9639A1C6}"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11F43BC8-AB58-40A1-9413-35574869A01E}">
      <dgm:prSet/>
      <dgm:spPr>
        <a:solidFill>
          <a:srgbClr val="FF6600"/>
        </a:solidFill>
      </dgm:spPr>
      <dgm:t>
        <a:bodyPr/>
        <a:lstStyle/>
        <a:p>
          <a:pPr algn="ctr" rtl="1"/>
          <a:r>
            <a:rPr lang="he-IL" dirty="0">
              <a:solidFill>
                <a:schemeClr val="bg1"/>
              </a:solidFill>
            </a:rPr>
            <a:t>אם אין תגובה  =  מחוסר הכרה  !</a:t>
          </a:r>
          <a:endParaRPr lang="en-US" dirty="0">
            <a:solidFill>
              <a:schemeClr val="bg1"/>
            </a:solidFill>
          </a:endParaRPr>
        </a:p>
      </dgm:t>
    </dgm:pt>
    <dgm:pt modelId="{945A7C37-4C18-4750-9B02-02032F60A0FF}" type="parTrans" cxnId="{3AD5B19D-A1A9-425D-B1E4-999B7DFA2DA1}">
      <dgm:prSet/>
      <dgm:spPr/>
      <dgm:t>
        <a:bodyPr/>
        <a:lstStyle/>
        <a:p>
          <a:pPr algn="ctr" rtl="1"/>
          <a:endParaRPr lang="he-IL"/>
        </a:p>
      </dgm:t>
    </dgm:pt>
    <dgm:pt modelId="{C5C81B55-C52C-4E5B-ACA9-87723A07EA46}" type="sibTrans" cxnId="{3AD5B19D-A1A9-425D-B1E4-999B7DFA2DA1}">
      <dgm:prSet/>
      <dgm:spPr/>
      <dgm:t>
        <a:bodyPr/>
        <a:lstStyle/>
        <a:p>
          <a:pPr algn="ctr" rtl="1"/>
          <a:endParaRPr lang="he-IL"/>
        </a:p>
      </dgm:t>
    </dgm:pt>
    <dgm:pt modelId="{89DF33B1-0578-46DE-B6A8-3D9676349988}" type="pres">
      <dgm:prSet presAssocID="{9388FCD5-11F7-479D-963A-A1AF9639A1C6}" presName="linear" presStyleCnt="0">
        <dgm:presLayoutVars>
          <dgm:animLvl val="lvl"/>
          <dgm:resizeHandles val="exact"/>
        </dgm:presLayoutVars>
      </dgm:prSet>
      <dgm:spPr/>
    </dgm:pt>
    <dgm:pt modelId="{A7C09529-8A11-44D7-B1B0-0699F5E16AAE}" type="pres">
      <dgm:prSet presAssocID="{11F43BC8-AB58-40A1-9413-35574869A01E}" presName="parentText" presStyleLbl="node1" presStyleIdx="0" presStyleCnt="1" custLinFactNeighborY="-5797">
        <dgm:presLayoutVars>
          <dgm:chMax val="0"/>
          <dgm:bulletEnabled val="1"/>
        </dgm:presLayoutVars>
      </dgm:prSet>
      <dgm:spPr/>
    </dgm:pt>
  </dgm:ptLst>
  <dgm:cxnLst>
    <dgm:cxn modelId="{040B4923-26CA-40BC-BF71-4F0E974D006A}" type="presOf" srcId="{9388FCD5-11F7-479D-963A-A1AF9639A1C6}" destId="{89DF33B1-0578-46DE-B6A8-3D9676349988}" srcOrd="0" destOrd="0" presId="urn:microsoft.com/office/officeart/2005/8/layout/vList2"/>
    <dgm:cxn modelId="{3AD5B19D-A1A9-425D-B1E4-999B7DFA2DA1}" srcId="{9388FCD5-11F7-479D-963A-A1AF9639A1C6}" destId="{11F43BC8-AB58-40A1-9413-35574869A01E}" srcOrd="0" destOrd="0" parTransId="{945A7C37-4C18-4750-9B02-02032F60A0FF}" sibTransId="{C5C81B55-C52C-4E5B-ACA9-87723A07EA46}"/>
    <dgm:cxn modelId="{9AD453F4-8E90-492D-9576-959F4BC31E1B}" type="presOf" srcId="{11F43BC8-AB58-40A1-9413-35574869A01E}" destId="{A7C09529-8A11-44D7-B1B0-0699F5E16AAE}" srcOrd="0" destOrd="0" presId="urn:microsoft.com/office/officeart/2005/8/layout/vList2"/>
    <dgm:cxn modelId="{2BE4C02F-B4C8-408D-9470-F1E48BA8303C}" type="presParOf" srcId="{89DF33B1-0578-46DE-B6A8-3D9676349988}" destId="{A7C09529-8A11-44D7-B1B0-0699F5E16AA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3C5164-D893-4DCB-8E63-6D723E64AA9E}"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F96F1A9E-4B18-407F-8C8B-2F29E9BD34DD}">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שלח אדם להביא דפיברילטור, הפעל ופעל ע"פ הנחיותיו.</a:t>
          </a:r>
        </a:p>
      </dgm:t>
    </dgm:pt>
    <dgm:pt modelId="{D8B218E1-697F-4F5D-8365-6E161535C34A}" type="parTrans" cxnId="{55D4C06C-F32E-4472-A52C-844ABE773611}">
      <dgm:prSet/>
      <dgm:spPr/>
      <dgm:t>
        <a:bodyPr/>
        <a:lstStyle/>
        <a:p>
          <a:pPr rtl="1"/>
          <a:endParaRPr lang="he-IL" sz="1800"/>
        </a:p>
      </dgm:t>
    </dgm:pt>
    <dgm:pt modelId="{C9C86D47-5861-406E-8CAF-87C7EB758B59}" type="sibTrans" cxnId="{55D4C06C-F32E-4472-A52C-844ABE773611}">
      <dgm:prSet/>
      <dgm:spPr/>
      <dgm:t>
        <a:bodyPr/>
        <a:lstStyle/>
        <a:p>
          <a:pPr rtl="1"/>
          <a:endParaRPr lang="he-IL" sz="1800"/>
        </a:p>
      </dgm:t>
    </dgm:pt>
    <dgm:pt modelId="{953CBB75-5325-409B-80C0-F4158EB2A630}" type="pres">
      <dgm:prSet presAssocID="{483C5164-D893-4DCB-8E63-6D723E64AA9E}" presName="linear" presStyleCnt="0">
        <dgm:presLayoutVars>
          <dgm:animLvl val="lvl"/>
          <dgm:resizeHandles val="exact"/>
        </dgm:presLayoutVars>
      </dgm:prSet>
      <dgm:spPr/>
    </dgm:pt>
    <dgm:pt modelId="{6BE76CD4-731C-41ED-8CB3-2B3559FD568A}" type="pres">
      <dgm:prSet presAssocID="{F96F1A9E-4B18-407F-8C8B-2F29E9BD34DD}" presName="parentText" presStyleLbl="node1" presStyleIdx="0" presStyleCnt="1" custLinFactNeighborX="-13731" custLinFactNeighborY="-93489">
        <dgm:presLayoutVars>
          <dgm:chMax val="0"/>
          <dgm:bulletEnabled val="1"/>
        </dgm:presLayoutVars>
      </dgm:prSet>
      <dgm:spPr/>
    </dgm:pt>
  </dgm:ptLst>
  <dgm:cxnLst>
    <dgm:cxn modelId="{740B2205-3BC1-4B10-B101-48EB99F8966E}" type="presOf" srcId="{483C5164-D893-4DCB-8E63-6D723E64AA9E}" destId="{953CBB75-5325-409B-80C0-F4158EB2A630}" srcOrd="0" destOrd="0" presId="urn:microsoft.com/office/officeart/2005/8/layout/vList2"/>
    <dgm:cxn modelId="{55D4C06C-F32E-4472-A52C-844ABE773611}" srcId="{483C5164-D893-4DCB-8E63-6D723E64AA9E}" destId="{F96F1A9E-4B18-407F-8C8B-2F29E9BD34DD}" srcOrd="0" destOrd="0" parTransId="{D8B218E1-697F-4F5D-8365-6E161535C34A}" sibTransId="{C9C86D47-5861-406E-8CAF-87C7EB758B59}"/>
    <dgm:cxn modelId="{96743B8B-7B00-45BB-B4DA-999DA8ACA459}" type="presOf" srcId="{F96F1A9E-4B18-407F-8C8B-2F29E9BD34DD}" destId="{6BE76CD4-731C-41ED-8CB3-2B3559FD568A}" srcOrd="0" destOrd="0" presId="urn:microsoft.com/office/officeart/2005/8/layout/vList2"/>
    <dgm:cxn modelId="{809AE6D5-E391-4A25-AFA1-D047421147FB}" type="presParOf" srcId="{953CBB75-5325-409B-80C0-F4158EB2A630}" destId="{6BE76CD4-731C-41ED-8CB3-2B3559FD568A}"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8DAA4C-58A3-4700-9325-9F256279983C}"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F33FE649-ED3F-43EF-8D5B-271A49861169}">
      <dgm:prSet custT="1"/>
      <dgm:spPr/>
      <dgm:t>
        <a:bodyPr/>
        <a:lstStyle/>
        <a:p>
          <a:pPr algn="ctr" rtl="1"/>
          <a:r>
            <a:rPr lang="en-US" sz="1800" dirty="0">
              <a:solidFill>
                <a:srgbClr val="FF6600"/>
              </a:solidFill>
            </a:rPr>
            <a:t>C</a:t>
          </a:r>
          <a:r>
            <a:rPr lang="he-IL" sz="1800" dirty="0">
              <a:solidFill>
                <a:srgbClr val="FF6600"/>
              </a:solidFill>
            </a:rPr>
            <a:t>   עיסויי לב חזה.</a:t>
          </a:r>
          <a:br>
            <a:rPr lang="en-US" sz="1800" dirty="0"/>
          </a:br>
          <a:r>
            <a:rPr lang="he-IL" sz="1800" b="0" dirty="0"/>
            <a:t>בצע  30 עיסויים ברצף במרכז </a:t>
          </a:r>
          <a:br>
            <a:rPr lang="en-US" sz="1800" b="0" dirty="0"/>
          </a:br>
          <a:r>
            <a:rPr lang="he-IL" sz="1800" b="0" dirty="0"/>
            <a:t>בית החזה בחזקה ובמהירות..</a:t>
          </a:r>
          <a:endParaRPr lang="en-US" sz="1800" dirty="0"/>
        </a:p>
      </dgm:t>
    </dgm:pt>
    <dgm:pt modelId="{A3B03E6B-B9BE-430F-9BED-5BC60E0F468E}" type="parTrans" cxnId="{AAA2CA5A-2D65-4E34-93AD-AF26BACCECE2}">
      <dgm:prSet/>
      <dgm:spPr/>
      <dgm:t>
        <a:bodyPr/>
        <a:lstStyle/>
        <a:p>
          <a:pPr algn="ctr" rtl="1"/>
          <a:endParaRPr lang="he-IL" sz="1800"/>
        </a:p>
      </dgm:t>
    </dgm:pt>
    <dgm:pt modelId="{04D5DA35-6A89-4BD4-A39D-FFC8482099BD}" type="sibTrans" cxnId="{AAA2CA5A-2D65-4E34-93AD-AF26BACCECE2}">
      <dgm:prSet/>
      <dgm:spPr/>
      <dgm:t>
        <a:bodyPr/>
        <a:lstStyle/>
        <a:p>
          <a:pPr algn="ctr" rtl="1"/>
          <a:endParaRPr lang="he-IL" sz="1800"/>
        </a:p>
      </dgm:t>
    </dgm:pt>
    <dgm:pt modelId="{483E50BD-79F9-4FB8-881A-7A06372C11E2}" type="pres">
      <dgm:prSet presAssocID="{D48DAA4C-58A3-4700-9325-9F256279983C}" presName="linear" presStyleCnt="0">
        <dgm:presLayoutVars>
          <dgm:animLvl val="lvl"/>
          <dgm:resizeHandles val="exact"/>
        </dgm:presLayoutVars>
      </dgm:prSet>
      <dgm:spPr/>
    </dgm:pt>
    <dgm:pt modelId="{CBCC8A60-6049-4D13-8657-15D2300AEAA5}" type="pres">
      <dgm:prSet presAssocID="{F33FE649-ED3F-43EF-8D5B-271A49861169}" presName="parentText" presStyleLbl="node1" presStyleIdx="0" presStyleCnt="1" custLinFactNeighborX="-1378" custLinFactNeighborY="-10041">
        <dgm:presLayoutVars>
          <dgm:chMax val="0"/>
          <dgm:bulletEnabled val="1"/>
        </dgm:presLayoutVars>
      </dgm:prSet>
      <dgm:spPr/>
    </dgm:pt>
  </dgm:ptLst>
  <dgm:cxnLst>
    <dgm:cxn modelId="{F70A9839-DE01-45D6-8AD0-417867FD377C}" type="presOf" srcId="{D48DAA4C-58A3-4700-9325-9F256279983C}" destId="{483E50BD-79F9-4FB8-881A-7A06372C11E2}" srcOrd="0" destOrd="0" presId="urn:microsoft.com/office/officeart/2005/8/layout/vList2"/>
    <dgm:cxn modelId="{AAA2CA5A-2D65-4E34-93AD-AF26BACCECE2}" srcId="{D48DAA4C-58A3-4700-9325-9F256279983C}" destId="{F33FE649-ED3F-43EF-8D5B-271A49861169}" srcOrd="0" destOrd="0" parTransId="{A3B03E6B-B9BE-430F-9BED-5BC60E0F468E}" sibTransId="{04D5DA35-6A89-4BD4-A39D-FFC8482099BD}"/>
    <dgm:cxn modelId="{19A5BD7C-397C-4000-8007-FD2895C0B1C3}" type="presOf" srcId="{F33FE649-ED3F-43EF-8D5B-271A49861169}" destId="{CBCC8A60-6049-4D13-8657-15D2300AEAA5}" srcOrd="0" destOrd="0" presId="urn:microsoft.com/office/officeart/2005/8/layout/vList2"/>
    <dgm:cxn modelId="{A1233C0A-9B08-4823-B380-684EC03A88B8}" type="presParOf" srcId="{483E50BD-79F9-4FB8-881A-7A06372C11E2}" destId="{CBCC8A60-6049-4D13-8657-15D2300AEA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03EA5F4-E467-4A23-BD49-B97EA449C38F}"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43E78656-406A-46FE-9430-7A3C91FA2A77}">
      <dgm:prSet custT="1"/>
      <dgm:spPr/>
      <dgm:t>
        <a:bodyPr/>
        <a:lstStyle/>
        <a:p>
          <a:pPr algn="ctr" rtl="1"/>
          <a:r>
            <a:rPr lang="en-US" sz="1800" dirty="0">
              <a:solidFill>
                <a:srgbClr val="FF6600"/>
              </a:solidFill>
            </a:rPr>
            <a:t>A</a:t>
          </a:r>
          <a:r>
            <a:rPr lang="he-IL" sz="1800" dirty="0">
              <a:solidFill>
                <a:srgbClr val="FF6600"/>
              </a:solidFill>
            </a:rPr>
            <a:t>  פתיחת נתיב אוויר.</a:t>
          </a:r>
          <a:br>
            <a:rPr lang="en-US" sz="1800" dirty="0"/>
          </a:br>
          <a:r>
            <a:rPr lang="he-IL" sz="1800" b="0" dirty="0"/>
            <a:t>פתיחת פה סילוק הפרשות</a:t>
          </a:r>
          <a:br>
            <a:rPr lang="en-US" sz="1800" b="0" dirty="0"/>
          </a:br>
          <a:r>
            <a:rPr lang="he-IL" sz="1800" b="0" dirty="0"/>
            <a:t>(מוצקות+נוזליות)</a:t>
          </a:r>
          <a:br>
            <a:rPr lang="en-US" sz="1800" b="0" dirty="0"/>
          </a:br>
          <a:r>
            <a:rPr lang="he-IL" sz="1800" b="0" dirty="0"/>
            <a:t>והטיית הראש לאחור.</a:t>
          </a:r>
          <a:endParaRPr lang="en-US" sz="1800" dirty="0"/>
        </a:p>
      </dgm:t>
    </dgm:pt>
    <dgm:pt modelId="{614C688A-6ACB-44A0-B80B-1295ADAF80E3}" type="parTrans" cxnId="{CB64AC8E-01CB-4D52-9D3E-4D7AF17B6879}">
      <dgm:prSet/>
      <dgm:spPr/>
      <dgm:t>
        <a:bodyPr/>
        <a:lstStyle/>
        <a:p>
          <a:pPr rtl="1"/>
          <a:endParaRPr lang="he-IL" sz="1800"/>
        </a:p>
      </dgm:t>
    </dgm:pt>
    <dgm:pt modelId="{CFB7E429-1AB7-4249-9917-206F4958716D}" type="sibTrans" cxnId="{CB64AC8E-01CB-4D52-9D3E-4D7AF17B6879}">
      <dgm:prSet/>
      <dgm:spPr/>
      <dgm:t>
        <a:bodyPr/>
        <a:lstStyle/>
        <a:p>
          <a:pPr rtl="1"/>
          <a:endParaRPr lang="he-IL" sz="1800"/>
        </a:p>
      </dgm:t>
    </dgm:pt>
    <dgm:pt modelId="{5981420A-67CC-4B0A-9CCA-7E81766EFA7C}" type="pres">
      <dgm:prSet presAssocID="{903EA5F4-E467-4A23-BD49-B97EA449C38F}" presName="linear" presStyleCnt="0">
        <dgm:presLayoutVars>
          <dgm:animLvl val="lvl"/>
          <dgm:resizeHandles val="exact"/>
        </dgm:presLayoutVars>
      </dgm:prSet>
      <dgm:spPr/>
    </dgm:pt>
    <dgm:pt modelId="{AE394F54-0E9D-4337-BFE1-69EC606AAADE}" type="pres">
      <dgm:prSet presAssocID="{43E78656-406A-46FE-9430-7A3C91FA2A77}" presName="parentText" presStyleLbl="node1" presStyleIdx="0" presStyleCnt="1" custLinFactNeighborX="1770" custLinFactNeighborY="-534">
        <dgm:presLayoutVars>
          <dgm:chMax val="0"/>
          <dgm:bulletEnabled val="1"/>
        </dgm:presLayoutVars>
      </dgm:prSet>
      <dgm:spPr/>
    </dgm:pt>
  </dgm:ptLst>
  <dgm:cxnLst>
    <dgm:cxn modelId="{1F2D981A-D45B-44B5-9E47-7A8EB4C93AD8}" type="presOf" srcId="{43E78656-406A-46FE-9430-7A3C91FA2A77}" destId="{AE394F54-0E9D-4337-BFE1-69EC606AAADE}" srcOrd="0" destOrd="0" presId="urn:microsoft.com/office/officeart/2005/8/layout/vList2"/>
    <dgm:cxn modelId="{CB64AC8E-01CB-4D52-9D3E-4D7AF17B6879}" srcId="{903EA5F4-E467-4A23-BD49-B97EA449C38F}" destId="{43E78656-406A-46FE-9430-7A3C91FA2A77}" srcOrd="0" destOrd="0" parTransId="{614C688A-6ACB-44A0-B80B-1295ADAF80E3}" sibTransId="{CFB7E429-1AB7-4249-9917-206F4958716D}"/>
    <dgm:cxn modelId="{F03E27E6-7CB4-4D6A-ADC7-B757C3FB4449}" type="presOf" srcId="{903EA5F4-E467-4A23-BD49-B97EA449C38F}" destId="{5981420A-67CC-4B0A-9CCA-7E81766EFA7C}" srcOrd="0" destOrd="0" presId="urn:microsoft.com/office/officeart/2005/8/layout/vList2"/>
    <dgm:cxn modelId="{7733C5EC-0239-44BF-BB8D-88ACBFEAE2F3}" type="presParOf" srcId="{5981420A-67CC-4B0A-9CCA-7E81766EFA7C}" destId="{AE394F54-0E9D-4337-BFE1-69EC606AAAD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856A5FB-C767-4922-8880-100C6079C61D}"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02D2C284-1DE9-464F-8CE2-AAE73871DFA5}">
      <dgm:prSet custT="1"/>
      <dgm:spPr/>
      <dgm:t>
        <a:bodyPr/>
        <a:lstStyle/>
        <a:p>
          <a:pPr algn="ctr" rtl="1"/>
          <a:r>
            <a:rPr lang="en-US" sz="1800" dirty="0">
              <a:solidFill>
                <a:srgbClr val="FF6600"/>
              </a:solidFill>
            </a:rPr>
            <a:t>B</a:t>
          </a:r>
          <a:r>
            <a:rPr lang="he-IL" sz="1800" dirty="0">
              <a:solidFill>
                <a:srgbClr val="FF6600"/>
              </a:solidFill>
            </a:rPr>
            <a:t>   הנשמות</a:t>
          </a:r>
          <a:br>
            <a:rPr lang="en-US" sz="1800" dirty="0"/>
          </a:br>
          <a:r>
            <a:rPr lang="he-IL" sz="1800" b="0" dirty="0"/>
            <a:t>בצע 2 הנשמות באמצעות </a:t>
          </a:r>
          <a:br>
            <a:rPr lang="en-US" sz="1800" b="0" dirty="0"/>
          </a:br>
          <a:r>
            <a:rPr lang="he-IL" sz="1800" b="0" dirty="0"/>
            <a:t>מסכת כיס או מפה לפה.</a:t>
          </a:r>
          <a:endParaRPr lang="en-US" sz="1800" dirty="0"/>
        </a:p>
      </dgm:t>
    </dgm:pt>
    <dgm:pt modelId="{49496378-38F9-482B-809D-CEC9F1648155}" type="parTrans" cxnId="{79DE7759-679C-4DBE-8A17-C3800AA325B4}">
      <dgm:prSet/>
      <dgm:spPr/>
      <dgm:t>
        <a:bodyPr/>
        <a:lstStyle/>
        <a:p>
          <a:pPr algn="ctr" rtl="1"/>
          <a:endParaRPr lang="he-IL" sz="1800"/>
        </a:p>
      </dgm:t>
    </dgm:pt>
    <dgm:pt modelId="{29B850B4-218C-4C88-9B6B-06E34C801E62}" type="sibTrans" cxnId="{79DE7759-679C-4DBE-8A17-C3800AA325B4}">
      <dgm:prSet/>
      <dgm:spPr/>
      <dgm:t>
        <a:bodyPr/>
        <a:lstStyle/>
        <a:p>
          <a:pPr algn="ctr" rtl="1"/>
          <a:endParaRPr lang="he-IL" sz="1800"/>
        </a:p>
      </dgm:t>
    </dgm:pt>
    <dgm:pt modelId="{B60F46ED-595C-42D5-B6B4-901EBDB45B8B}" type="pres">
      <dgm:prSet presAssocID="{6856A5FB-C767-4922-8880-100C6079C61D}" presName="linear" presStyleCnt="0">
        <dgm:presLayoutVars>
          <dgm:animLvl val="lvl"/>
          <dgm:resizeHandles val="exact"/>
        </dgm:presLayoutVars>
      </dgm:prSet>
      <dgm:spPr/>
    </dgm:pt>
    <dgm:pt modelId="{26260E42-0F2C-437E-9B6B-36DE60EF1BB0}" type="pres">
      <dgm:prSet presAssocID="{02D2C284-1DE9-464F-8CE2-AAE73871DFA5}" presName="parentText" presStyleLbl="node1" presStyleIdx="0" presStyleCnt="1" custLinFactNeighborX="99" custLinFactNeighborY="-55768">
        <dgm:presLayoutVars>
          <dgm:chMax val="0"/>
          <dgm:bulletEnabled val="1"/>
        </dgm:presLayoutVars>
      </dgm:prSet>
      <dgm:spPr/>
    </dgm:pt>
  </dgm:ptLst>
  <dgm:cxnLst>
    <dgm:cxn modelId="{047DCC53-E23E-470D-858D-ADF8E76A6DEE}" type="presOf" srcId="{02D2C284-1DE9-464F-8CE2-AAE73871DFA5}" destId="{26260E42-0F2C-437E-9B6B-36DE60EF1BB0}" srcOrd="0" destOrd="0" presId="urn:microsoft.com/office/officeart/2005/8/layout/vList2"/>
    <dgm:cxn modelId="{79DE7759-679C-4DBE-8A17-C3800AA325B4}" srcId="{6856A5FB-C767-4922-8880-100C6079C61D}" destId="{02D2C284-1DE9-464F-8CE2-AAE73871DFA5}" srcOrd="0" destOrd="0" parTransId="{49496378-38F9-482B-809D-CEC9F1648155}" sibTransId="{29B850B4-218C-4C88-9B6B-06E34C801E62}"/>
    <dgm:cxn modelId="{6FDA99C9-8A3A-44D9-B483-4BDA3544886A}" type="presOf" srcId="{6856A5FB-C767-4922-8880-100C6079C61D}" destId="{B60F46ED-595C-42D5-B6B4-901EBDB45B8B}" srcOrd="0" destOrd="0" presId="urn:microsoft.com/office/officeart/2005/8/layout/vList2"/>
    <dgm:cxn modelId="{9755FBF9-9195-4195-AEED-092EF10B3C0F}" type="presParOf" srcId="{B60F46ED-595C-42D5-B6B4-901EBDB45B8B}" destId="{26260E42-0F2C-437E-9B6B-36DE60EF1BB0}"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DEB6DE0-7050-4489-9D6B-B9D9C186A4B8}"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E3484D04-BFD9-4D08-9652-A6E15636686D}">
      <dgm:prSet custT="1"/>
      <dgm:spPr/>
      <dgm:t>
        <a:bodyPr/>
        <a:lstStyle/>
        <a:p>
          <a:pPr algn="ctr" rtl="1"/>
          <a:r>
            <a:rPr lang="he-IL" sz="1800" dirty="0"/>
            <a:t>המשך בביצוע סדרות של חמישה סטים של החייאה (30:2) </a:t>
          </a:r>
          <a:br>
            <a:rPr lang="en-US" sz="1800" dirty="0"/>
          </a:br>
          <a:r>
            <a:rPr lang="he-IL" sz="1800" dirty="0"/>
            <a:t>עד להגעת צוות החייאה מתקדם.</a:t>
          </a:r>
          <a:br>
            <a:rPr lang="en-US" sz="1800" dirty="0"/>
          </a:br>
          <a:r>
            <a:rPr lang="he-IL" sz="1800" dirty="0"/>
            <a:t>אם מכל סיבה שהיא, אינך יכול לבצע הנשמות בצע רק עיסויי חזה ברצף בקצב</a:t>
          </a:r>
        </a:p>
      </dgm:t>
    </dgm:pt>
    <dgm:pt modelId="{BA3D889B-0532-4B05-BA69-12AFA96EF23C}" type="parTrans" cxnId="{C7D9AD5E-21FD-4ABF-81B0-AE688B69774C}">
      <dgm:prSet/>
      <dgm:spPr/>
      <dgm:t>
        <a:bodyPr/>
        <a:lstStyle/>
        <a:p>
          <a:pPr algn="ctr" rtl="1"/>
          <a:endParaRPr lang="he-IL" sz="1800"/>
        </a:p>
      </dgm:t>
    </dgm:pt>
    <dgm:pt modelId="{0ED17EAB-2C29-443A-8402-C02E6A33330F}" type="sibTrans" cxnId="{C7D9AD5E-21FD-4ABF-81B0-AE688B69774C}">
      <dgm:prSet/>
      <dgm:spPr/>
      <dgm:t>
        <a:bodyPr/>
        <a:lstStyle/>
        <a:p>
          <a:pPr algn="ctr" rtl="1"/>
          <a:endParaRPr lang="he-IL" sz="1800"/>
        </a:p>
      </dgm:t>
    </dgm:pt>
    <dgm:pt modelId="{40462195-D6C3-482C-AE8B-557B3E5B9B45}" type="pres">
      <dgm:prSet presAssocID="{4DEB6DE0-7050-4489-9D6B-B9D9C186A4B8}" presName="linear" presStyleCnt="0">
        <dgm:presLayoutVars>
          <dgm:animLvl val="lvl"/>
          <dgm:resizeHandles val="exact"/>
        </dgm:presLayoutVars>
      </dgm:prSet>
      <dgm:spPr/>
    </dgm:pt>
    <dgm:pt modelId="{15D9E0F1-7EC6-4EF6-BE66-0E6B4BA9FCB7}" type="pres">
      <dgm:prSet presAssocID="{E3484D04-BFD9-4D08-9652-A6E15636686D}" presName="parentText" presStyleLbl="node1" presStyleIdx="0" presStyleCnt="1">
        <dgm:presLayoutVars>
          <dgm:chMax val="0"/>
          <dgm:bulletEnabled val="1"/>
        </dgm:presLayoutVars>
      </dgm:prSet>
      <dgm:spPr/>
    </dgm:pt>
  </dgm:ptLst>
  <dgm:cxnLst>
    <dgm:cxn modelId="{C7D9AD5E-21FD-4ABF-81B0-AE688B69774C}" srcId="{4DEB6DE0-7050-4489-9D6B-B9D9C186A4B8}" destId="{E3484D04-BFD9-4D08-9652-A6E15636686D}" srcOrd="0" destOrd="0" parTransId="{BA3D889B-0532-4B05-BA69-12AFA96EF23C}" sibTransId="{0ED17EAB-2C29-443A-8402-C02E6A33330F}"/>
    <dgm:cxn modelId="{CEDBA052-7C8E-4F25-AB80-434898FA145F}" type="presOf" srcId="{4DEB6DE0-7050-4489-9D6B-B9D9C186A4B8}" destId="{40462195-D6C3-482C-AE8B-557B3E5B9B45}" srcOrd="0" destOrd="0" presId="urn:microsoft.com/office/officeart/2005/8/layout/vList2"/>
    <dgm:cxn modelId="{49236086-F058-4D33-9416-D7510BF2AB69}" type="presOf" srcId="{E3484D04-BFD9-4D08-9652-A6E15636686D}" destId="{15D9E0F1-7EC6-4EF6-BE66-0E6B4BA9FCB7}" srcOrd="0" destOrd="0" presId="urn:microsoft.com/office/officeart/2005/8/layout/vList2"/>
    <dgm:cxn modelId="{084BFAA5-8929-4660-97A0-7D5D6DE53A09}" type="presParOf" srcId="{40462195-D6C3-482C-AE8B-557B3E5B9B45}" destId="{15D9E0F1-7EC6-4EF6-BE66-0E6B4BA9FCB7}"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0589A33-8FD4-4C21-A47D-CCAA60E3D3C1}"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E808610-36BF-41A8-9BE5-B4FFD099CB74}">
      <dgm:prSet custT="1">
        <dgm:style>
          <a:lnRef idx="2">
            <a:schemeClr val="accent1"/>
          </a:lnRef>
          <a:fillRef idx="1">
            <a:schemeClr val="lt1"/>
          </a:fillRef>
          <a:effectRef idx="0">
            <a:schemeClr val="accent1"/>
          </a:effectRef>
          <a:fontRef idx="minor">
            <a:schemeClr val="dk1"/>
          </a:fontRef>
        </dgm:style>
      </dgm:prSet>
      <dgm:spPr/>
      <dgm:t>
        <a:bodyPr/>
        <a:lstStyle/>
        <a:p>
          <a:pPr algn="r" rtl="1"/>
          <a:br>
            <a:rPr lang="en-US" sz="1800" dirty="0"/>
          </a:br>
          <a:br>
            <a:rPr lang="en-US" sz="1800" dirty="0"/>
          </a:br>
          <a:br>
            <a:rPr lang="en-US" sz="1800" dirty="0"/>
          </a:br>
          <a:r>
            <a:rPr lang="he-IL" sz="1800" dirty="0"/>
            <a:t>התברר כי </a:t>
          </a:r>
          <a:r>
            <a:rPr lang="he-IL" sz="1800" u="none" dirty="0">
              <a:solidFill>
                <a:srgbClr val="FF6600"/>
              </a:solidFill>
            </a:rPr>
            <a:t>קיים קושי רב בזיהוי הדופק. </a:t>
          </a:r>
          <a:r>
            <a:rPr lang="he-IL" sz="1800" dirty="0"/>
            <a:t>גם כאשר קיים דופק ,לרוב  הוא אינו איכותי.</a:t>
          </a:r>
          <a:br>
            <a:rPr lang="en-US" sz="1800" dirty="0"/>
          </a:br>
          <a:r>
            <a:rPr lang="he-IL" sz="1800" dirty="0"/>
            <a:t>אמנם, עלולה להיגרם הפרעת קצב, אך היא ניתנת לטיפול.הימנעות מביצוע עיסוי עלולה להיות קריטית. </a:t>
          </a:r>
          <a:br>
            <a:rPr lang="en-US" sz="1800" dirty="0"/>
          </a:br>
          <a:r>
            <a:rPr lang="he-IL" sz="1800" dirty="0"/>
            <a:t>אם </a:t>
          </a:r>
          <a:r>
            <a:rPr lang="he-IL" sz="1800" u="none" dirty="0">
              <a:solidFill>
                <a:srgbClr val="FF6600"/>
              </a:solidFill>
            </a:rPr>
            <a:t>לא מתבצעות הנשמות </a:t>
          </a:r>
          <a:r>
            <a:rPr lang="he-IL" sz="1800" dirty="0"/>
            <a:t>(מסיבות בטיחות, טראומה קשה וכדו') </a:t>
          </a:r>
          <a:br>
            <a:rPr lang="en-US" sz="1800" dirty="0"/>
          </a:br>
          <a:r>
            <a:rPr lang="he-IL" sz="1800" u="none" dirty="0">
              <a:solidFill>
                <a:srgbClr val="FF6600"/>
              </a:solidFill>
            </a:rPr>
            <a:t>יש לבצע רק עיסויים </a:t>
          </a:r>
          <a:r>
            <a:rPr lang="he-IL" sz="1800" dirty="0"/>
            <a:t>בקצב של לפחות </a:t>
          </a:r>
          <a:r>
            <a:rPr lang="he-IL" sz="1800" u="none" dirty="0">
              <a:solidFill>
                <a:srgbClr val="FF6600"/>
              </a:solidFill>
            </a:rPr>
            <a:t>100 עיסויים בדקה</a:t>
          </a:r>
          <a:r>
            <a:rPr lang="he-IL" sz="1800" dirty="0"/>
            <a:t>, וזאת על מנת להפעיל את הלב באופן מלאכותי.הדבר נכון בעיקר בהחייאה המתבצעת על ידי עובר אורח וללא ציוד החייאה.</a:t>
          </a:r>
          <a:br>
            <a:rPr lang="en-US" sz="1800" dirty="0"/>
          </a:br>
          <a:r>
            <a:rPr lang="he-IL" sz="1800" dirty="0"/>
            <a:t>כמו כן בזמן עיסוי הלב מתבצע תהליך של כיווץ בית החזה, תהליך היוצר כניסת ויציאת אוויר מהריאות באופן מלאכותי. (תהליך המדמה הנשמה מלאכותית)הדבר נכון בעיקר בהחייאה המתבצעת ע"י עוברי אורח וללא ציוד החייאה.</a:t>
          </a:r>
          <a:br>
            <a:rPr lang="en-US" sz="1800" dirty="0"/>
          </a:br>
          <a:br>
            <a:rPr lang="en-US" sz="1800" dirty="0"/>
          </a:br>
          <a:br>
            <a:rPr lang="en-US" sz="1800" dirty="0"/>
          </a:br>
          <a:endParaRPr lang="he-IL" sz="1800" dirty="0"/>
        </a:p>
      </dgm:t>
    </dgm:pt>
    <dgm:pt modelId="{A1F3B826-E1E3-42DA-95A5-554A0F70CBEC}" type="parTrans" cxnId="{688E54E1-A548-4723-AC73-26661A9A6A25}">
      <dgm:prSet/>
      <dgm:spPr/>
      <dgm:t>
        <a:bodyPr/>
        <a:lstStyle/>
        <a:p>
          <a:pPr algn="ctr" rtl="1"/>
          <a:endParaRPr lang="he-IL" sz="1800"/>
        </a:p>
      </dgm:t>
    </dgm:pt>
    <dgm:pt modelId="{8C6197B1-5E02-4E9A-99D4-B7F30E325B36}" type="sibTrans" cxnId="{688E54E1-A548-4723-AC73-26661A9A6A25}">
      <dgm:prSet/>
      <dgm:spPr/>
      <dgm:t>
        <a:bodyPr/>
        <a:lstStyle/>
        <a:p>
          <a:pPr algn="ctr" rtl="1"/>
          <a:endParaRPr lang="he-IL" sz="1800"/>
        </a:p>
      </dgm:t>
    </dgm:pt>
    <dgm:pt modelId="{DA1013EB-A1D5-47C1-8CDB-DE302F1CBE97}" type="pres">
      <dgm:prSet presAssocID="{E0589A33-8FD4-4C21-A47D-CCAA60E3D3C1}" presName="linear" presStyleCnt="0">
        <dgm:presLayoutVars>
          <dgm:animLvl val="lvl"/>
          <dgm:resizeHandles val="exact"/>
        </dgm:presLayoutVars>
      </dgm:prSet>
      <dgm:spPr/>
    </dgm:pt>
    <dgm:pt modelId="{F6B8F972-1EEC-48A7-930C-547EAE50C1B0}" type="pres">
      <dgm:prSet presAssocID="{AE808610-36BF-41A8-9BE5-B4FFD099CB74}" presName="parentText" presStyleLbl="node1" presStyleIdx="0" presStyleCnt="1" custScaleY="523767" custLinFactNeighborY="84762">
        <dgm:presLayoutVars>
          <dgm:chMax val="0"/>
          <dgm:bulletEnabled val="1"/>
        </dgm:presLayoutVars>
      </dgm:prSet>
      <dgm:spPr/>
    </dgm:pt>
  </dgm:ptLst>
  <dgm:cxnLst>
    <dgm:cxn modelId="{6FDE5E77-8F3F-4D45-B80A-3E3FBB5F0F78}" type="presOf" srcId="{E0589A33-8FD4-4C21-A47D-CCAA60E3D3C1}" destId="{DA1013EB-A1D5-47C1-8CDB-DE302F1CBE97}" srcOrd="0" destOrd="0" presId="urn:microsoft.com/office/officeart/2005/8/layout/vList2"/>
    <dgm:cxn modelId="{35BA7DC1-A4C0-443E-86B2-EC31FD624862}" type="presOf" srcId="{AE808610-36BF-41A8-9BE5-B4FFD099CB74}" destId="{F6B8F972-1EEC-48A7-930C-547EAE50C1B0}" srcOrd="0" destOrd="0" presId="urn:microsoft.com/office/officeart/2005/8/layout/vList2"/>
    <dgm:cxn modelId="{688E54E1-A548-4723-AC73-26661A9A6A25}" srcId="{E0589A33-8FD4-4C21-A47D-CCAA60E3D3C1}" destId="{AE808610-36BF-41A8-9BE5-B4FFD099CB74}" srcOrd="0" destOrd="0" parTransId="{A1F3B826-E1E3-42DA-95A5-554A0F70CBEC}" sibTransId="{8C6197B1-5E02-4E9A-99D4-B7F30E325B36}"/>
    <dgm:cxn modelId="{6CD5F822-5959-4E51-89B2-5F2AE15EC068}" type="presParOf" srcId="{DA1013EB-A1D5-47C1-8CDB-DE302F1CBE97}" destId="{F6B8F972-1EEC-48A7-930C-547EAE50C1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5DC650-FB71-499A-B588-8707A47C6805}"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078A73F2-B5B0-4DF0-B2A1-58CD0D765BC9}">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1" dirty="0">
              <a:solidFill>
                <a:srgbClr val="FF6600"/>
              </a:solidFill>
            </a:rPr>
            <a:t>בכל מקרה: יש לנהוג לפי הנלמד בקורס ובשיקול דעת- אחריות רבה בידך!</a:t>
          </a:r>
        </a:p>
      </dgm:t>
    </dgm:pt>
    <dgm:pt modelId="{7B924621-5D59-42DF-8136-95DD703A44CC}" type="parTrans" cxnId="{FEB589F4-E640-45A5-B7B4-81958DF224C3}">
      <dgm:prSet/>
      <dgm:spPr/>
      <dgm:t>
        <a:bodyPr/>
        <a:lstStyle/>
        <a:p>
          <a:pPr algn="ctr" rtl="1"/>
          <a:endParaRPr lang="he-IL" sz="1800" b="1"/>
        </a:p>
      </dgm:t>
    </dgm:pt>
    <dgm:pt modelId="{636AE3C2-338A-431A-BCE8-4D14C736FD9D}" type="sibTrans" cxnId="{FEB589F4-E640-45A5-B7B4-81958DF224C3}">
      <dgm:prSet/>
      <dgm:spPr/>
      <dgm:t>
        <a:bodyPr/>
        <a:lstStyle/>
        <a:p>
          <a:pPr algn="ctr" rtl="1"/>
          <a:endParaRPr lang="he-IL" sz="1800" b="1"/>
        </a:p>
      </dgm:t>
    </dgm:pt>
    <dgm:pt modelId="{0C407333-7032-4356-92CA-EF3C0EFE2C00}" type="pres">
      <dgm:prSet presAssocID="{C25DC650-FB71-499A-B588-8707A47C6805}" presName="linear" presStyleCnt="0">
        <dgm:presLayoutVars>
          <dgm:animLvl val="lvl"/>
          <dgm:resizeHandles val="exact"/>
        </dgm:presLayoutVars>
      </dgm:prSet>
      <dgm:spPr/>
    </dgm:pt>
    <dgm:pt modelId="{C4102410-A42C-456A-A0CC-3061ED6B74EA}" type="pres">
      <dgm:prSet presAssocID="{078A73F2-B5B0-4DF0-B2A1-58CD0D765BC9}" presName="parentText" presStyleLbl="node1" presStyleIdx="0" presStyleCnt="1">
        <dgm:presLayoutVars>
          <dgm:chMax val="0"/>
          <dgm:bulletEnabled val="1"/>
        </dgm:presLayoutVars>
      </dgm:prSet>
      <dgm:spPr/>
    </dgm:pt>
  </dgm:ptLst>
  <dgm:cxnLst>
    <dgm:cxn modelId="{079DEE56-A21E-4B43-9FAF-5200B0152B1B}" type="presOf" srcId="{C25DC650-FB71-499A-B588-8707A47C6805}" destId="{0C407333-7032-4356-92CA-EF3C0EFE2C00}" srcOrd="0" destOrd="0" presId="urn:microsoft.com/office/officeart/2005/8/layout/vList2"/>
    <dgm:cxn modelId="{1896BA8D-0ACF-4FEA-AE2E-68E90936EAFF}" type="presOf" srcId="{078A73F2-B5B0-4DF0-B2A1-58CD0D765BC9}" destId="{C4102410-A42C-456A-A0CC-3061ED6B74EA}" srcOrd="0" destOrd="0" presId="urn:microsoft.com/office/officeart/2005/8/layout/vList2"/>
    <dgm:cxn modelId="{FEB589F4-E640-45A5-B7B4-81958DF224C3}" srcId="{C25DC650-FB71-499A-B588-8707A47C6805}" destId="{078A73F2-B5B0-4DF0-B2A1-58CD0D765BC9}" srcOrd="0" destOrd="0" parTransId="{7B924621-5D59-42DF-8136-95DD703A44CC}" sibTransId="{636AE3C2-338A-431A-BCE8-4D14C736FD9D}"/>
    <dgm:cxn modelId="{5C78AA6A-A45C-48D4-A48D-ADB229A3E98D}" type="presParOf" srcId="{0C407333-7032-4356-92CA-EF3C0EFE2C00}" destId="{C4102410-A42C-456A-A0CC-3061ED6B74E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0C0A2DC-FF2F-4C23-B1D3-96D5FAA0B729}"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76059B2D-5C12-426F-9AF9-4EE74A4ACFD2}">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הסבר:</a:t>
          </a:r>
        </a:p>
      </dgm:t>
    </dgm:pt>
    <dgm:pt modelId="{0E62C4B4-B83A-4745-999B-C5061C16B75A}" type="parTrans" cxnId="{2A8F3DF3-43B4-407F-A8C0-345AE15E8BC4}">
      <dgm:prSet/>
      <dgm:spPr/>
      <dgm:t>
        <a:bodyPr/>
        <a:lstStyle/>
        <a:p>
          <a:pPr rtl="1"/>
          <a:endParaRPr lang="he-IL" sz="1800"/>
        </a:p>
      </dgm:t>
    </dgm:pt>
    <dgm:pt modelId="{28593299-1435-4A14-9DFA-D0F12A1582AA}" type="sibTrans" cxnId="{2A8F3DF3-43B4-407F-A8C0-345AE15E8BC4}">
      <dgm:prSet/>
      <dgm:spPr/>
      <dgm:t>
        <a:bodyPr/>
        <a:lstStyle/>
        <a:p>
          <a:pPr rtl="1"/>
          <a:endParaRPr lang="he-IL" sz="1800"/>
        </a:p>
      </dgm:t>
    </dgm:pt>
    <dgm:pt modelId="{A395D453-23E3-4259-81D0-FCEBF9B8B459}" type="pres">
      <dgm:prSet presAssocID="{90C0A2DC-FF2F-4C23-B1D3-96D5FAA0B729}" presName="linear" presStyleCnt="0">
        <dgm:presLayoutVars>
          <dgm:animLvl val="lvl"/>
          <dgm:resizeHandles val="exact"/>
        </dgm:presLayoutVars>
      </dgm:prSet>
      <dgm:spPr/>
    </dgm:pt>
    <dgm:pt modelId="{3CD846F7-97DD-4DCB-8D5A-C0D6D748BC24}" type="pres">
      <dgm:prSet presAssocID="{76059B2D-5C12-426F-9AF9-4EE74A4ACFD2}" presName="parentText" presStyleLbl="node1" presStyleIdx="0" presStyleCnt="1" custLinFactNeighborY="78760">
        <dgm:presLayoutVars>
          <dgm:chMax val="0"/>
          <dgm:bulletEnabled val="1"/>
        </dgm:presLayoutVars>
      </dgm:prSet>
      <dgm:spPr/>
    </dgm:pt>
  </dgm:ptLst>
  <dgm:cxnLst>
    <dgm:cxn modelId="{DF05D4E2-F26C-410E-A5D9-4B1A758DF903}" type="presOf" srcId="{76059B2D-5C12-426F-9AF9-4EE74A4ACFD2}" destId="{3CD846F7-97DD-4DCB-8D5A-C0D6D748BC24}" srcOrd="0" destOrd="0" presId="urn:microsoft.com/office/officeart/2005/8/layout/vList2"/>
    <dgm:cxn modelId="{2A8F3DF3-43B4-407F-A8C0-345AE15E8BC4}" srcId="{90C0A2DC-FF2F-4C23-B1D3-96D5FAA0B729}" destId="{76059B2D-5C12-426F-9AF9-4EE74A4ACFD2}" srcOrd="0" destOrd="0" parTransId="{0E62C4B4-B83A-4745-999B-C5061C16B75A}" sibTransId="{28593299-1435-4A14-9DFA-D0F12A1582AA}"/>
    <dgm:cxn modelId="{4032DBF9-53E5-4571-B5C7-55FF1554AEE2}" type="presOf" srcId="{90C0A2DC-FF2F-4C23-B1D3-96D5FAA0B729}" destId="{A395D453-23E3-4259-81D0-FCEBF9B8B459}" srcOrd="0" destOrd="0" presId="urn:microsoft.com/office/officeart/2005/8/layout/vList2"/>
    <dgm:cxn modelId="{C8EE919D-3BF1-47FA-920D-463129F0D694}" type="presParOf" srcId="{A395D453-23E3-4259-81D0-FCEBF9B8B459}" destId="{3CD846F7-97DD-4DCB-8D5A-C0D6D748BC2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BA8A109-677F-495E-BDFB-FFB9AC49FCBC}"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01805CB-D36D-4C2B-BDCA-F9A4ABCA8BE3}">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b="1" dirty="0">
              <a:solidFill>
                <a:srgbClr val="FF6600"/>
              </a:solidFill>
            </a:rPr>
            <a:t>החייאה בזוג תתבצע כאשר ישנם שני אנשים, היודעים לבצע החייאה.</a:t>
          </a:r>
          <a:endParaRPr lang="en-US" sz="1800" b="1" dirty="0">
            <a:solidFill>
              <a:srgbClr val="FF6600"/>
            </a:solidFill>
          </a:endParaRPr>
        </a:p>
      </dgm:t>
    </dgm:pt>
    <dgm:pt modelId="{4F7C5B8C-AC6A-4BFA-943E-67C94CC2FA5A}" type="parTrans" cxnId="{3CFDFEA5-4281-41CF-BE7B-D1A87E079E7E}">
      <dgm:prSet/>
      <dgm:spPr/>
      <dgm:t>
        <a:bodyPr/>
        <a:lstStyle/>
        <a:p>
          <a:pPr rtl="1"/>
          <a:endParaRPr lang="he-IL" sz="1800" b="1">
            <a:solidFill>
              <a:srgbClr val="FF6600"/>
            </a:solidFill>
          </a:endParaRPr>
        </a:p>
      </dgm:t>
    </dgm:pt>
    <dgm:pt modelId="{FAD3EB73-EF0D-4A2C-B5D0-2D243B1F7B7E}" type="sibTrans" cxnId="{3CFDFEA5-4281-41CF-BE7B-D1A87E079E7E}">
      <dgm:prSet/>
      <dgm:spPr/>
      <dgm:t>
        <a:bodyPr/>
        <a:lstStyle/>
        <a:p>
          <a:pPr rtl="1"/>
          <a:endParaRPr lang="he-IL" sz="1800" b="1">
            <a:solidFill>
              <a:srgbClr val="FF6600"/>
            </a:solidFill>
          </a:endParaRPr>
        </a:p>
      </dgm:t>
    </dgm:pt>
    <dgm:pt modelId="{2715E44B-1C9F-41C0-B8B8-EBDAE3F1D4E8}" type="pres">
      <dgm:prSet presAssocID="{6BA8A109-677F-495E-BDFB-FFB9AC49FCBC}" presName="linear" presStyleCnt="0">
        <dgm:presLayoutVars>
          <dgm:animLvl val="lvl"/>
          <dgm:resizeHandles val="exact"/>
        </dgm:presLayoutVars>
      </dgm:prSet>
      <dgm:spPr/>
    </dgm:pt>
    <dgm:pt modelId="{09068D6F-31A1-4996-B33F-DB27AEF637AC}" type="pres">
      <dgm:prSet presAssocID="{A01805CB-D36D-4C2B-BDCA-F9A4ABCA8BE3}" presName="parentText" presStyleLbl="node1" presStyleIdx="0" presStyleCnt="1">
        <dgm:presLayoutVars>
          <dgm:chMax val="0"/>
          <dgm:bulletEnabled val="1"/>
        </dgm:presLayoutVars>
      </dgm:prSet>
      <dgm:spPr/>
    </dgm:pt>
  </dgm:ptLst>
  <dgm:cxnLst>
    <dgm:cxn modelId="{60F96728-7BE0-4BC9-A599-A095DDB040BE}" type="presOf" srcId="{A01805CB-D36D-4C2B-BDCA-F9A4ABCA8BE3}" destId="{09068D6F-31A1-4996-B33F-DB27AEF637AC}" srcOrd="0" destOrd="0" presId="urn:microsoft.com/office/officeart/2005/8/layout/vList2"/>
    <dgm:cxn modelId="{2BEFC82C-E51C-449E-8264-F90D7CB6FA56}" type="presOf" srcId="{6BA8A109-677F-495E-BDFB-FFB9AC49FCBC}" destId="{2715E44B-1C9F-41C0-B8B8-EBDAE3F1D4E8}" srcOrd="0" destOrd="0" presId="urn:microsoft.com/office/officeart/2005/8/layout/vList2"/>
    <dgm:cxn modelId="{3CFDFEA5-4281-41CF-BE7B-D1A87E079E7E}" srcId="{6BA8A109-677F-495E-BDFB-FFB9AC49FCBC}" destId="{A01805CB-D36D-4C2B-BDCA-F9A4ABCA8BE3}" srcOrd="0" destOrd="0" parTransId="{4F7C5B8C-AC6A-4BFA-943E-67C94CC2FA5A}" sibTransId="{FAD3EB73-EF0D-4A2C-B5D0-2D243B1F7B7E}"/>
    <dgm:cxn modelId="{D2B83704-B5F5-46B7-8120-A8E0B5B14C0C}" type="presParOf" srcId="{2715E44B-1C9F-41C0-B8B8-EBDAE3F1D4E8}" destId="{09068D6F-31A1-4996-B33F-DB27AEF637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FECC351-BCC4-4CDF-A6F1-03BCC72A5622}"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945E3992-2D7C-4CD6-8D76-413B4B98D24E}">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solidFill>
                <a:srgbClr val="FF6600"/>
              </a:solidFill>
            </a:rPr>
            <a:t>מטפל א'- </a:t>
          </a:r>
          <a:r>
            <a:rPr lang="he-IL" sz="1800" b="0" dirty="0"/>
            <a:t>מתחיל את שלבי ההחייאה לפי סכמת ההחייאה.ומתחיל בביצוע העיסויים בעת הצורך.</a:t>
          </a:r>
          <a:endParaRPr lang="en-US" sz="1800" b="0" dirty="0"/>
        </a:p>
      </dgm:t>
    </dgm:pt>
    <dgm:pt modelId="{C4AF59FF-2AF5-405A-9775-0A5BF6E31D83}" type="parTrans" cxnId="{E430B7C2-ADE1-4ED1-A373-47D2A5136BD3}">
      <dgm:prSet/>
      <dgm:spPr/>
      <dgm:t>
        <a:bodyPr/>
        <a:lstStyle/>
        <a:p>
          <a:pPr algn="ctr" rtl="1"/>
          <a:endParaRPr lang="he-IL" sz="1800"/>
        </a:p>
      </dgm:t>
    </dgm:pt>
    <dgm:pt modelId="{FAE018BD-C7EE-4B60-8721-582C41708B9A}" type="sibTrans" cxnId="{E430B7C2-ADE1-4ED1-A373-47D2A5136BD3}">
      <dgm:prSet/>
      <dgm:spPr/>
      <dgm:t>
        <a:bodyPr/>
        <a:lstStyle/>
        <a:p>
          <a:pPr algn="ctr" rtl="1"/>
          <a:endParaRPr lang="he-IL" sz="1800"/>
        </a:p>
      </dgm:t>
    </dgm:pt>
    <dgm:pt modelId="{E1A609C4-0CF4-4790-ACD9-60C868C204AA}" type="pres">
      <dgm:prSet presAssocID="{6FECC351-BCC4-4CDF-A6F1-03BCC72A5622}" presName="linear" presStyleCnt="0">
        <dgm:presLayoutVars>
          <dgm:animLvl val="lvl"/>
          <dgm:resizeHandles val="exact"/>
        </dgm:presLayoutVars>
      </dgm:prSet>
      <dgm:spPr/>
    </dgm:pt>
    <dgm:pt modelId="{7DD2096B-20C1-4EFD-A642-0AB0430BA924}" type="pres">
      <dgm:prSet presAssocID="{945E3992-2D7C-4CD6-8D76-413B4B98D24E}" presName="parentText" presStyleLbl="node1" presStyleIdx="0" presStyleCnt="1">
        <dgm:presLayoutVars>
          <dgm:chMax val="0"/>
          <dgm:bulletEnabled val="1"/>
        </dgm:presLayoutVars>
      </dgm:prSet>
      <dgm:spPr/>
    </dgm:pt>
  </dgm:ptLst>
  <dgm:cxnLst>
    <dgm:cxn modelId="{31243A28-2622-4949-BAE1-B1059B71416B}" type="presOf" srcId="{945E3992-2D7C-4CD6-8D76-413B4B98D24E}" destId="{7DD2096B-20C1-4EFD-A642-0AB0430BA924}" srcOrd="0" destOrd="0" presId="urn:microsoft.com/office/officeart/2005/8/layout/vList2"/>
    <dgm:cxn modelId="{76F441AD-DF0A-437A-98D4-985256D48BD3}" type="presOf" srcId="{6FECC351-BCC4-4CDF-A6F1-03BCC72A5622}" destId="{E1A609C4-0CF4-4790-ACD9-60C868C204AA}" srcOrd="0" destOrd="0" presId="urn:microsoft.com/office/officeart/2005/8/layout/vList2"/>
    <dgm:cxn modelId="{E430B7C2-ADE1-4ED1-A373-47D2A5136BD3}" srcId="{6FECC351-BCC4-4CDF-A6F1-03BCC72A5622}" destId="{945E3992-2D7C-4CD6-8D76-413B4B98D24E}" srcOrd="0" destOrd="0" parTransId="{C4AF59FF-2AF5-405A-9775-0A5BF6E31D83}" sibTransId="{FAE018BD-C7EE-4B60-8721-582C41708B9A}"/>
    <dgm:cxn modelId="{2D24CC77-0E89-4ED2-A052-9DC98BA909E8}" type="presParOf" srcId="{E1A609C4-0CF4-4790-ACD9-60C868C204AA}" destId="{7DD2096B-20C1-4EFD-A642-0AB0430BA92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27A1F-CDD4-470B-8418-4DE9A350643F}"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226B3B6E-A059-46E8-AFA8-B42DBC78B8B0}">
      <dgm:prSet custT="1"/>
      <dgm:spPr/>
      <dgm:t>
        <a:bodyPr/>
        <a:lstStyle/>
        <a:p>
          <a:pPr algn="ctr" rtl="1"/>
          <a:r>
            <a:rPr lang="he-IL" sz="1800" b="0" dirty="0"/>
            <a:t>את ההחייאה, כמו כל פעולה אחרת, יש לבצע תוך זהירות מהידבקות במחלות מדבקות. לכן </a:t>
          </a:r>
          <a:r>
            <a:rPr lang="he-IL" sz="1800" u="sng" dirty="0"/>
            <a:t>חובה להסתייע בכפפות ובמסכה להנשמה</a:t>
          </a:r>
          <a:r>
            <a:rPr lang="he-IL" sz="1800" b="0" dirty="0"/>
            <a:t> המונעים מגע ישיר בין המטופל למטפל. </a:t>
          </a:r>
          <a:endParaRPr lang="en-US" sz="1800" b="0" dirty="0"/>
        </a:p>
      </dgm:t>
    </dgm:pt>
    <dgm:pt modelId="{6F3A09D0-4D0E-4156-9975-8C53BB2024D2}" type="parTrans" cxnId="{8D5F1F59-78B9-4577-A6AA-3E3BA4BECA29}">
      <dgm:prSet/>
      <dgm:spPr/>
      <dgm:t>
        <a:bodyPr/>
        <a:lstStyle/>
        <a:p>
          <a:pPr algn="ctr" rtl="1"/>
          <a:endParaRPr lang="he-IL" sz="2000"/>
        </a:p>
      </dgm:t>
    </dgm:pt>
    <dgm:pt modelId="{77AEF713-3AF3-47FB-93F5-0924121B193D}" type="sibTrans" cxnId="{8D5F1F59-78B9-4577-A6AA-3E3BA4BECA29}">
      <dgm:prSet/>
      <dgm:spPr/>
      <dgm:t>
        <a:bodyPr/>
        <a:lstStyle/>
        <a:p>
          <a:pPr algn="ctr" rtl="1"/>
          <a:endParaRPr lang="he-IL" sz="2000"/>
        </a:p>
      </dgm:t>
    </dgm:pt>
    <dgm:pt modelId="{5065F18F-3379-426F-96EF-6B83683F9693}" type="pres">
      <dgm:prSet presAssocID="{62B27A1F-CDD4-470B-8418-4DE9A350643F}" presName="linear" presStyleCnt="0">
        <dgm:presLayoutVars>
          <dgm:animLvl val="lvl"/>
          <dgm:resizeHandles val="exact"/>
        </dgm:presLayoutVars>
      </dgm:prSet>
      <dgm:spPr/>
    </dgm:pt>
    <dgm:pt modelId="{B6A4A643-A924-4EF2-A2E7-D41429F6D109}" type="pres">
      <dgm:prSet presAssocID="{226B3B6E-A059-46E8-AFA8-B42DBC78B8B0}" presName="parentText" presStyleLbl="node1" presStyleIdx="0" presStyleCnt="1" custScaleY="323524" custLinFactNeighborY="14249">
        <dgm:presLayoutVars>
          <dgm:chMax val="0"/>
          <dgm:bulletEnabled val="1"/>
        </dgm:presLayoutVars>
      </dgm:prSet>
      <dgm:spPr/>
    </dgm:pt>
  </dgm:ptLst>
  <dgm:cxnLst>
    <dgm:cxn modelId="{CC9E4E23-9317-4FAE-A0AB-89C49EDFE750}" type="presOf" srcId="{62B27A1F-CDD4-470B-8418-4DE9A350643F}" destId="{5065F18F-3379-426F-96EF-6B83683F9693}" srcOrd="0" destOrd="0" presId="urn:microsoft.com/office/officeart/2005/8/layout/vList2"/>
    <dgm:cxn modelId="{8D5F1F59-78B9-4577-A6AA-3E3BA4BECA29}" srcId="{62B27A1F-CDD4-470B-8418-4DE9A350643F}" destId="{226B3B6E-A059-46E8-AFA8-B42DBC78B8B0}" srcOrd="0" destOrd="0" parTransId="{6F3A09D0-4D0E-4156-9975-8C53BB2024D2}" sibTransId="{77AEF713-3AF3-47FB-93F5-0924121B193D}"/>
    <dgm:cxn modelId="{3F19D280-CADF-44F0-8553-9275FF87F96D}" type="presOf" srcId="{226B3B6E-A059-46E8-AFA8-B42DBC78B8B0}" destId="{B6A4A643-A924-4EF2-A2E7-D41429F6D109}" srcOrd="0" destOrd="0" presId="urn:microsoft.com/office/officeart/2005/8/layout/vList2"/>
    <dgm:cxn modelId="{3743EB52-50C4-48FB-9738-7CAC9EB6BDEF}" type="presParOf" srcId="{5065F18F-3379-426F-96EF-6B83683F9693}" destId="{B6A4A643-A924-4EF2-A2E7-D41429F6D109}"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FB52440-1CFC-4509-A580-BCD510C9F0FD}"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71F99053-045E-47DF-AE14-D19B7C8449A5}">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solidFill>
                <a:srgbClr val="FF6600"/>
              </a:solidFill>
            </a:rPr>
            <a:t>מטפל ב'- </a:t>
          </a:r>
          <a:r>
            <a:rPr lang="he-IL" sz="1800" b="0" dirty="0"/>
            <a:t>מחבר את הדפיברילטור (</a:t>
          </a:r>
          <a:r>
            <a:rPr lang="en-US" sz="1800" b="0" dirty="0"/>
            <a:t>AED</a:t>
          </a:r>
          <a:r>
            <a:rPr lang="he-IL" sz="1800" b="0" dirty="0"/>
            <a:t>) , פותח נתיב אוויר ומתפעל את הדפיברילטור.</a:t>
          </a:r>
          <a:endParaRPr lang="he-IL" sz="1800" dirty="0"/>
        </a:p>
      </dgm:t>
    </dgm:pt>
    <dgm:pt modelId="{3D7E4980-BB7F-4246-9D95-40798CB0C749}" type="parTrans" cxnId="{29029A8F-6CC2-4172-8A84-AC69840148C9}">
      <dgm:prSet/>
      <dgm:spPr/>
      <dgm:t>
        <a:bodyPr/>
        <a:lstStyle/>
        <a:p>
          <a:pPr algn="ctr" rtl="1"/>
          <a:endParaRPr lang="he-IL" sz="1800"/>
        </a:p>
      </dgm:t>
    </dgm:pt>
    <dgm:pt modelId="{A4C31ED9-E7B7-4EC3-9B2A-D03CE0229CAE}" type="sibTrans" cxnId="{29029A8F-6CC2-4172-8A84-AC69840148C9}">
      <dgm:prSet/>
      <dgm:spPr/>
      <dgm:t>
        <a:bodyPr/>
        <a:lstStyle/>
        <a:p>
          <a:pPr algn="ctr" rtl="1"/>
          <a:endParaRPr lang="he-IL" sz="1800"/>
        </a:p>
      </dgm:t>
    </dgm:pt>
    <dgm:pt modelId="{E247C927-871E-4749-BD6B-1D1060A68BB8}" type="pres">
      <dgm:prSet presAssocID="{EFB52440-1CFC-4509-A580-BCD510C9F0FD}" presName="linear" presStyleCnt="0">
        <dgm:presLayoutVars>
          <dgm:animLvl val="lvl"/>
          <dgm:resizeHandles val="exact"/>
        </dgm:presLayoutVars>
      </dgm:prSet>
      <dgm:spPr/>
    </dgm:pt>
    <dgm:pt modelId="{4F485B60-C325-4551-9FE1-0045D04B60C3}" type="pres">
      <dgm:prSet presAssocID="{71F99053-045E-47DF-AE14-D19B7C8449A5}" presName="parentText" presStyleLbl="node1" presStyleIdx="0" presStyleCnt="1" custLinFactNeighborX="-826">
        <dgm:presLayoutVars>
          <dgm:chMax val="0"/>
          <dgm:bulletEnabled val="1"/>
        </dgm:presLayoutVars>
      </dgm:prSet>
      <dgm:spPr/>
    </dgm:pt>
  </dgm:ptLst>
  <dgm:cxnLst>
    <dgm:cxn modelId="{FF483375-2C94-4669-9273-A9DEBBB35208}" type="presOf" srcId="{EFB52440-1CFC-4509-A580-BCD510C9F0FD}" destId="{E247C927-871E-4749-BD6B-1D1060A68BB8}" srcOrd="0" destOrd="0" presId="urn:microsoft.com/office/officeart/2005/8/layout/vList2"/>
    <dgm:cxn modelId="{29029A8F-6CC2-4172-8A84-AC69840148C9}" srcId="{EFB52440-1CFC-4509-A580-BCD510C9F0FD}" destId="{71F99053-045E-47DF-AE14-D19B7C8449A5}" srcOrd="0" destOrd="0" parTransId="{3D7E4980-BB7F-4246-9D95-40798CB0C749}" sibTransId="{A4C31ED9-E7B7-4EC3-9B2A-D03CE0229CAE}"/>
    <dgm:cxn modelId="{757417BD-A8D3-4A71-BA35-C25B2F064320}" type="presOf" srcId="{71F99053-045E-47DF-AE14-D19B7C8449A5}" destId="{4F485B60-C325-4551-9FE1-0045D04B60C3}" srcOrd="0" destOrd="0" presId="urn:microsoft.com/office/officeart/2005/8/layout/vList2"/>
    <dgm:cxn modelId="{CE4F4595-FAC5-4D4E-8C93-D7A415E5FFED}" type="presParOf" srcId="{E247C927-871E-4749-BD6B-1D1060A68BB8}" destId="{4F485B60-C325-4551-9FE1-0045D04B60C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7C05C34-BE37-4F92-9B0E-E57859D8195A}"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5BD622C4-F8D8-48C2-8CA9-AFD779B3C414}">
      <dgm:prSet>
        <dgm:style>
          <a:lnRef idx="2">
            <a:schemeClr val="accent1"/>
          </a:lnRef>
          <a:fillRef idx="1">
            <a:schemeClr val="lt1"/>
          </a:fillRef>
          <a:effectRef idx="0">
            <a:schemeClr val="accent1"/>
          </a:effectRef>
          <a:fontRef idx="minor">
            <a:schemeClr val="dk1"/>
          </a:fontRef>
        </dgm:style>
      </dgm:prSet>
      <dgm:spPr/>
      <dgm:t>
        <a:bodyPr/>
        <a:lstStyle/>
        <a:p>
          <a:pPr algn="ctr" rtl="1"/>
          <a:r>
            <a:rPr lang="he-IL" dirty="0"/>
            <a:t>בעת ביצוע ההנשמות (ע"י מטפל ב'), מטפל א' ממקם את ידיו מעל בית החזה של המטופל,</a:t>
          </a:r>
          <a:br>
            <a:rPr lang="en-US" dirty="0"/>
          </a:br>
          <a:r>
            <a:rPr lang="he-IL" dirty="0"/>
            <a:t>במטרה להתחיל בביצוע העיסויים מיד בתום 2 ההנשמות.</a:t>
          </a:r>
        </a:p>
      </dgm:t>
    </dgm:pt>
    <dgm:pt modelId="{21E92A91-4264-4F21-AA6C-CCB5D1FAA3BE}" type="parTrans" cxnId="{35BAC457-782E-4BA0-8965-0EDCCA5B1168}">
      <dgm:prSet/>
      <dgm:spPr/>
      <dgm:t>
        <a:bodyPr/>
        <a:lstStyle/>
        <a:p>
          <a:pPr rtl="1"/>
          <a:endParaRPr lang="he-IL"/>
        </a:p>
      </dgm:t>
    </dgm:pt>
    <dgm:pt modelId="{C10CF3FA-5683-4C36-B4AB-3BEDFC7250A0}" type="sibTrans" cxnId="{35BAC457-782E-4BA0-8965-0EDCCA5B1168}">
      <dgm:prSet/>
      <dgm:spPr/>
      <dgm:t>
        <a:bodyPr/>
        <a:lstStyle/>
        <a:p>
          <a:pPr rtl="1"/>
          <a:endParaRPr lang="he-IL"/>
        </a:p>
      </dgm:t>
    </dgm:pt>
    <dgm:pt modelId="{C50A5719-BDD8-4DA8-ACA4-C83A93EABCCC}" type="pres">
      <dgm:prSet presAssocID="{27C05C34-BE37-4F92-9B0E-E57859D8195A}" presName="linear" presStyleCnt="0">
        <dgm:presLayoutVars>
          <dgm:animLvl val="lvl"/>
          <dgm:resizeHandles val="exact"/>
        </dgm:presLayoutVars>
      </dgm:prSet>
      <dgm:spPr/>
    </dgm:pt>
    <dgm:pt modelId="{35F1E087-EFF4-4248-A86C-1054E18FF327}" type="pres">
      <dgm:prSet presAssocID="{5BD622C4-F8D8-48C2-8CA9-AFD779B3C414}" presName="parentText" presStyleLbl="node1" presStyleIdx="0" presStyleCnt="1" custLinFactNeighborY="-10843">
        <dgm:presLayoutVars>
          <dgm:chMax val="0"/>
          <dgm:bulletEnabled val="1"/>
        </dgm:presLayoutVars>
      </dgm:prSet>
      <dgm:spPr/>
    </dgm:pt>
  </dgm:ptLst>
  <dgm:cxnLst>
    <dgm:cxn modelId="{B4613D07-2122-4201-994D-E5102B870187}" type="presOf" srcId="{27C05C34-BE37-4F92-9B0E-E57859D8195A}" destId="{C50A5719-BDD8-4DA8-ACA4-C83A93EABCCC}" srcOrd="0" destOrd="0" presId="urn:microsoft.com/office/officeart/2005/8/layout/vList2"/>
    <dgm:cxn modelId="{C281C85F-BD6C-436C-B3F1-0A8B59CBFEA7}" type="presOf" srcId="{5BD622C4-F8D8-48C2-8CA9-AFD779B3C414}" destId="{35F1E087-EFF4-4248-A86C-1054E18FF327}" srcOrd="0" destOrd="0" presId="urn:microsoft.com/office/officeart/2005/8/layout/vList2"/>
    <dgm:cxn modelId="{35BAC457-782E-4BA0-8965-0EDCCA5B1168}" srcId="{27C05C34-BE37-4F92-9B0E-E57859D8195A}" destId="{5BD622C4-F8D8-48C2-8CA9-AFD779B3C414}" srcOrd="0" destOrd="0" parTransId="{21E92A91-4264-4F21-AA6C-CCB5D1FAA3BE}" sibTransId="{C10CF3FA-5683-4C36-B4AB-3BEDFC7250A0}"/>
    <dgm:cxn modelId="{241EB3D4-FDBA-400C-9585-DEFFC5994404}" type="presParOf" srcId="{C50A5719-BDD8-4DA8-ACA4-C83A93EABCCC}" destId="{35F1E087-EFF4-4248-A86C-1054E18FF327}"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CBF5FA6-2FF6-403F-8D28-77227827BDF6}"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DE102D39-24E1-4BF5-84B2-E655D6479A46}">
      <dgm:prSet>
        <dgm:style>
          <a:lnRef idx="2">
            <a:schemeClr val="accent1"/>
          </a:lnRef>
          <a:fillRef idx="1">
            <a:schemeClr val="lt1"/>
          </a:fillRef>
          <a:effectRef idx="0">
            <a:schemeClr val="accent1"/>
          </a:effectRef>
          <a:fontRef idx="minor">
            <a:schemeClr val="dk1"/>
          </a:fontRef>
        </dgm:style>
      </dgm:prSet>
      <dgm:spPr/>
      <dgm:t>
        <a:bodyPr/>
        <a:lstStyle/>
        <a:p>
          <a:pPr algn="ctr" rtl="1"/>
          <a:r>
            <a:rPr lang="he-IL" dirty="0"/>
            <a:t>בעת ביצוע העיסויים (ע"י מטפל א'), מטפל ב' ממשיך לשמור על נתיב אוויר פתוח, </a:t>
          </a:r>
          <a:br>
            <a:rPr lang="en-US" dirty="0"/>
          </a:br>
          <a:r>
            <a:rPr lang="he-IL" dirty="0"/>
            <a:t>ונמצא בהיכון לבצע 2 ההנשמות מיד בתום 30 העיסויים.</a:t>
          </a:r>
        </a:p>
      </dgm:t>
    </dgm:pt>
    <dgm:pt modelId="{10504DB8-129E-4534-B06F-B34E6542A705}" type="parTrans" cxnId="{21413941-4022-4AFE-A049-48B0DAB21237}">
      <dgm:prSet/>
      <dgm:spPr/>
      <dgm:t>
        <a:bodyPr/>
        <a:lstStyle/>
        <a:p>
          <a:pPr rtl="1"/>
          <a:endParaRPr lang="he-IL"/>
        </a:p>
      </dgm:t>
    </dgm:pt>
    <dgm:pt modelId="{0E489807-A10F-4864-8DDB-9E548148374A}" type="sibTrans" cxnId="{21413941-4022-4AFE-A049-48B0DAB21237}">
      <dgm:prSet/>
      <dgm:spPr/>
      <dgm:t>
        <a:bodyPr/>
        <a:lstStyle/>
        <a:p>
          <a:pPr rtl="1"/>
          <a:endParaRPr lang="he-IL"/>
        </a:p>
      </dgm:t>
    </dgm:pt>
    <dgm:pt modelId="{E2105641-0E25-41F1-AF8C-4BE47157281F}" type="pres">
      <dgm:prSet presAssocID="{CCBF5FA6-2FF6-403F-8D28-77227827BDF6}" presName="linear" presStyleCnt="0">
        <dgm:presLayoutVars>
          <dgm:animLvl val="lvl"/>
          <dgm:resizeHandles val="exact"/>
        </dgm:presLayoutVars>
      </dgm:prSet>
      <dgm:spPr/>
    </dgm:pt>
    <dgm:pt modelId="{F1BA5D9D-547D-48A3-A749-0A0FAAC79185}" type="pres">
      <dgm:prSet presAssocID="{DE102D39-24E1-4BF5-84B2-E655D6479A46}" presName="parentText" presStyleLbl="node1" presStyleIdx="0" presStyleCnt="1">
        <dgm:presLayoutVars>
          <dgm:chMax val="0"/>
          <dgm:bulletEnabled val="1"/>
        </dgm:presLayoutVars>
      </dgm:prSet>
      <dgm:spPr/>
    </dgm:pt>
  </dgm:ptLst>
  <dgm:cxnLst>
    <dgm:cxn modelId="{21413941-4022-4AFE-A049-48B0DAB21237}" srcId="{CCBF5FA6-2FF6-403F-8D28-77227827BDF6}" destId="{DE102D39-24E1-4BF5-84B2-E655D6479A46}" srcOrd="0" destOrd="0" parTransId="{10504DB8-129E-4534-B06F-B34E6542A705}" sibTransId="{0E489807-A10F-4864-8DDB-9E548148374A}"/>
    <dgm:cxn modelId="{9B202E52-9B03-4BAB-AA0F-48F516D9E0BB}" type="presOf" srcId="{DE102D39-24E1-4BF5-84B2-E655D6479A46}" destId="{F1BA5D9D-547D-48A3-A749-0A0FAAC79185}" srcOrd="0" destOrd="0" presId="urn:microsoft.com/office/officeart/2005/8/layout/vList2"/>
    <dgm:cxn modelId="{7FA42288-CDCA-4834-96EA-F20140F91C45}" type="presOf" srcId="{CCBF5FA6-2FF6-403F-8D28-77227827BDF6}" destId="{E2105641-0E25-41F1-AF8C-4BE47157281F}" srcOrd="0" destOrd="0" presId="urn:microsoft.com/office/officeart/2005/8/layout/vList2"/>
    <dgm:cxn modelId="{CFEC9CB2-BCAB-4F34-842F-25936D527690}" type="presParOf" srcId="{E2105641-0E25-41F1-AF8C-4BE47157281F}" destId="{F1BA5D9D-547D-48A3-A749-0A0FAAC79185}"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D2293B8-8EEA-4C10-A708-8E04AA9CF138}"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5A6BCBE1-A432-4467-BCC7-FE5E0BF20C92}">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1" dirty="0">
              <a:solidFill>
                <a:srgbClr val="FF6600"/>
              </a:solidFill>
            </a:rPr>
            <a:t>קצב העיסויים וההנשמות בהחייאה ע"י זוג:</a:t>
          </a:r>
          <a:br>
            <a:rPr lang="en-US" sz="1800" b="1" dirty="0">
              <a:solidFill>
                <a:srgbClr val="FF6600"/>
              </a:solidFill>
            </a:rPr>
          </a:br>
          <a:r>
            <a:rPr lang="he-IL" sz="1800" b="1" dirty="0">
              <a:solidFill>
                <a:srgbClr val="FF6600"/>
              </a:solidFill>
            </a:rPr>
            <a:t>2 הנשמות ו- 30 עיסויים.</a:t>
          </a:r>
          <a:br>
            <a:rPr lang="en-US" sz="1800" b="1" dirty="0">
              <a:solidFill>
                <a:srgbClr val="FF6600"/>
              </a:solidFill>
            </a:rPr>
          </a:br>
          <a:r>
            <a:rPr lang="he-IL" sz="1800" b="1" dirty="0">
              <a:solidFill>
                <a:srgbClr val="FF6600"/>
              </a:solidFill>
            </a:rPr>
            <a:t>חייב להיות תיאום מלא בין שני המטפלים, במטרה ליצור החייאה יעילה. </a:t>
          </a:r>
          <a:endParaRPr lang="en-US" sz="1800" b="1" dirty="0">
            <a:solidFill>
              <a:srgbClr val="FF6600"/>
            </a:solidFill>
          </a:endParaRPr>
        </a:p>
      </dgm:t>
    </dgm:pt>
    <dgm:pt modelId="{60DC4790-B2A2-4B20-8F67-B1117A1FCAD3}" type="parTrans" cxnId="{5CD04BF1-384D-4C22-BDED-056D1DC57221}">
      <dgm:prSet/>
      <dgm:spPr/>
      <dgm:t>
        <a:bodyPr/>
        <a:lstStyle/>
        <a:p>
          <a:pPr algn="ctr" rtl="1"/>
          <a:endParaRPr lang="he-IL" sz="1800" b="1">
            <a:solidFill>
              <a:srgbClr val="FF6600"/>
            </a:solidFill>
          </a:endParaRPr>
        </a:p>
      </dgm:t>
    </dgm:pt>
    <dgm:pt modelId="{14EC8819-5FCD-4146-8DA4-21C720BDE458}" type="sibTrans" cxnId="{5CD04BF1-384D-4C22-BDED-056D1DC57221}">
      <dgm:prSet/>
      <dgm:spPr/>
      <dgm:t>
        <a:bodyPr/>
        <a:lstStyle/>
        <a:p>
          <a:pPr algn="ctr" rtl="1"/>
          <a:endParaRPr lang="he-IL" sz="1800" b="1">
            <a:solidFill>
              <a:srgbClr val="FF6600"/>
            </a:solidFill>
          </a:endParaRPr>
        </a:p>
      </dgm:t>
    </dgm:pt>
    <dgm:pt modelId="{36EF41A3-AD81-4E26-839B-05438749F846}" type="pres">
      <dgm:prSet presAssocID="{8D2293B8-8EEA-4C10-A708-8E04AA9CF138}" presName="linear" presStyleCnt="0">
        <dgm:presLayoutVars>
          <dgm:animLvl val="lvl"/>
          <dgm:resizeHandles val="exact"/>
        </dgm:presLayoutVars>
      </dgm:prSet>
      <dgm:spPr/>
    </dgm:pt>
    <dgm:pt modelId="{E6D13659-B21A-4BDA-89FC-8127BA8B6F75}" type="pres">
      <dgm:prSet presAssocID="{5A6BCBE1-A432-4467-BCC7-FE5E0BF20C92}" presName="parentText" presStyleLbl="node1" presStyleIdx="0" presStyleCnt="1">
        <dgm:presLayoutVars>
          <dgm:chMax val="0"/>
          <dgm:bulletEnabled val="1"/>
        </dgm:presLayoutVars>
      </dgm:prSet>
      <dgm:spPr/>
    </dgm:pt>
  </dgm:ptLst>
  <dgm:cxnLst>
    <dgm:cxn modelId="{9FF2803D-DB22-4ED8-BBB2-217309120B61}" type="presOf" srcId="{5A6BCBE1-A432-4467-BCC7-FE5E0BF20C92}" destId="{E6D13659-B21A-4BDA-89FC-8127BA8B6F75}" srcOrd="0" destOrd="0" presId="urn:microsoft.com/office/officeart/2005/8/layout/vList2"/>
    <dgm:cxn modelId="{23E6D591-9D16-4607-BF85-48F8302CDA59}" type="presOf" srcId="{8D2293B8-8EEA-4C10-A708-8E04AA9CF138}" destId="{36EF41A3-AD81-4E26-839B-05438749F846}" srcOrd="0" destOrd="0" presId="urn:microsoft.com/office/officeart/2005/8/layout/vList2"/>
    <dgm:cxn modelId="{5CD04BF1-384D-4C22-BDED-056D1DC57221}" srcId="{8D2293B8-8EEA-4C10-A708-8E04AA9CF138}" destId="{5A6BCBE1-A432-4467-BCC7-FE5E0BF20C92}" srcOrd="0" destOrd="0" parTransId="{60DC4790-B2A2-4B20-8F67-B1117A1FCAD3}" sibTransId="{14EC8819-5FCD-4146-8DA4-21C720BDE458}"/>
    <dgm:cxn modelId="{82AF9262-D213-4D8D-9964-7CC2100AA9A3}" type="presParOf" srcId="{36EF41A3-AD81-4E26-839B-05438749F846}" destId="{E6D13659-B21A-4BDA-89FC-8127BA8B6F75}"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9B26833-6B14-4241-A4B4-59620656532F}"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67017009-C818-48CA-9C57-1957AB2BB734}">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מהסיבות הבאות:</a:t>
          </a:r>
        </a:p>
      </dgm:t>
    </dgm:pt>
    <dgm:pt modelId="{F0B4360B-67C6-4D6E-A6DD-5A42087E3FAF}" type="parTrans" cxnId="{8F88C442-73C0-4E4D-B939-F6B41BC1610A}">
      <dgm:prSet/>
      <dgm:spPr/>
      <dgm:t>
        <a:bodyPr/>
        <a:lstStyle/>
        <a:p>
          <a:pPr algn="ctr" rtl="1"/>
          <a:endParaRPr lang="he-IL" sz="1800"/>
        </a:p>
      </dgm:t>
    </dgm:pt>
    <dgm:pt modelId="{15490E3B-A005-43D7-BBC9-B29DD431075F}" type="sibTrans" cxnId="{8F88C442-73C0-4E4D-B939-F6B41BC1610A}">
      <dgm:prSet/>
      <dgm:spPr/>
      <dgm:t>
        <a:bodyPr/>
        <a:lstStyle/>
        <a:p>
          <a:pPr algn="ctr" rtl="1"/>
          <a:endParaRPr lang="he-IL" sz="1800"/>
        </a:p>
      </dgm:t>
    </dgm:pt>
    <dgm:pt modelId="{6456E56D-9E67-40C3-980C-FA0B6DBE585C}" type="pres">
      <dgm:prSet presAssocID="{49B26833-6B14-4241-A4B4-59620656532F}" presName="linear" presStyleCnt="0">
        <dgm:presLayoutVars>
          <dgm:animLvl val="lvl"/>
          <dgm:resizeHandles val="exact"/>
        </dgm:presLayoutVars>
      </dgm:prSet>
      <dgm:spPr/>
    </dgm:pt>
    <dgm:pt modelId="{14A9EA92-FCE0-4D80-8A8C-DC35E421328E}" type="pres">
      <dgm:prSet presAssocID="{67017009-C818-48CA-9C57-1957AB2BB734}" presName="parentText" presStyleLbl="node1" presStyleIdx="0" presStyleCnt="1" custLinFactNeighborY="20034">
        <dgm:presLayoutVars>
          <dgm:chMax val="0"/>
          <dgm:bulletEnabled val="1"/>
        </dgm:presLayoutVars>
      </dgm:prSet>
      <dgm:spPr/>
    </dgm:pt>
  </dgm:ptLst>
  <dgm:cxnLst>
    <dgm:cxn modelId="{8F88C442-73C0-4E4D-B939-F6B41BC1610A}" srcId="{49B26833-6B14-4241-A4B4-59620656532F}" destId="{67017009-C818-48CA-9C57-1957AB2BB734}" srcOrd="0" destOrd="0" parTransId="{F0B4360B-67C6-4D6E-A6DD-5A42087E3FAF}" sibTransId="{15490E3B-A005-43D7-BBC9-B29DD431075F}"/>
    <dgm:cxn modelId="{297200D5-AAA9-4F35-A66A-1A8A1886EFFD}" type="presOf" srcId="{67017009-C818-48CA-9C57-1957AB2BB734}" destId="{14A9EA92-FCE0-4D80-8A8C-DC35E421328E}" srcOrd="0" destOrd="0" presId="urn:microsoft.com/office/officeart/2005/8/layout/vList2"/>
    <dgm:cxn modelId="{57F0F0F8-5CB6-4E43-8C71-C714072CC195}" type="presOf" srcId="{49B26833-6B14-4241-A4B4-59620656532F}" destId="{6456E56D-9E67-40C3-980C-FA0B6DBE585C}" srcOrd="0" destOrd="0" presId="urn:microsoft.com/office/officeart/2005/8/layout/vList2"/>
    <dgm:cxn modelId="{EEBB74B3-5790-469D-94B4-EBCC5B664492}" type="presParOf" srcId="{6456E56D-9E67-40C3-980C-FA0B6DBE585C}" destId="{14A9EA92-FCE0-4D80-8A8C-DC35E42132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B587DFB-D975-45C3-A9DA-EB0C02709A5E}"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7C12D91B-B082-4EA8-AB1A-1DCAB0389D39}">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b="0" dirty="0"/>
            <a:t>1. פחות מעייפת.</a:t>
          </a:r>
          <a:endParaRPr lang="en-US" sz="1800" b="0" dirty="0"/>
        </a:p>
      </dgm:t>
    </dgm:pt>
    <dgm:pt modelId="{954D48AA-263D-4837-99FE-3581D526B57B}" type="parTrans" cxnId="{E0D65EEE-C6EB-46B5-A8E7-71B8D4FD4561}">
      <dgm:prSet/>
      <dgm:spPr/>
      <dgm:t>
        <a:bodyPr/>
        <a:lstStyle/>
        <a:p>
          <a:pPr rtl="1"/>
          <a:endParaRPr lang="he-IL" sz="1800"/>
        </a:p>
      </dgm:t>
    </dgm:pt>
    <dgm:pt modelId="{B6DAA931-8F60-451E-9D46-8BABA21ECE96}" type="sibTrans" cxnId="{E0D65EEE-C6EB-46B5-A8E7-71B8D4FD4561}">
      <dgm:prSet/>
      <dgm:spPr/>
      <dgm:t>
        <a:bodyPr/>
        <a:lstStyle/>
        <a:p>
          <a:pPr rtl="1"/>
          <a:endParaRPr lang="he-IL" sz="1800"/>
        </a:p>
      </dgm:t>
    </dgm:pt>
    <dgm:pt modelId="{9E49DE43-13F2-4B06-99D8-EB5A3155E0DE}">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b="0" dirty="0"/>
            <a:t>2. אפשר להתחלף.</a:t>
          </a:r>
          <a:endParaRPr lang="en-US" sz="1800" b="0" dirty="0"/>
        </a:p>
      </dgm:t>
    </dgm:pt>
    <dgm:pt modelId="{5D66D0C9-1610-47C0-A945-F427017FCB9A}" type="parTrans" cxnId="{3638B21F-2C84-446D-AC74-DA0819D46C90}">
      <dgm:prSet/>
      <dgm:spPr/>
      <dgm:t>
        <a:bodyPr/>
        <a:lstStyle/>
        <a:p>
          <a:pPr rtl="1"/>
          <a:endParaRPr lang="he-IL" sz="1800"/>
        </a:p>
      </dgm:t>
    </dgm:pt>
    <dgm:pt modelId="{782FDCA5-27BE-4994-BFA4-5EC91C78CA42}" type="sibTrans" cxnId="{3638B21F-2C84-446D-AC74-DA0819D46C90}">
      <dgm:prSet/>
      <dgm:spPr/>
      <dgm:t>
        <a:bodyPr/>
        <a:lstStyle/>
        <a:p>
          <a:pPr rtl="1"/>
          <a:endParaRPr lang="he-IL" sz="1800"/>
        </a:p>
      </dgm:t>
    </dgm:pt>
    <dgm:pt modelId="{27BD47EC-1A3F-492F-92C6-89947CC780C6}">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b="0" dirty="0"/>
            <a:t>3. מאפשרת רצף בהחייאה.</a:t>
          </a:r>
          <a:endParaRPr lang="en-US" sz="1800" b="0" dirty="0"/>
        </a:p>
      </dgm:t>
    </dgm:pt>
    <dgm:pt modelId="{16F535B4-6486-4518-BCAB-F7C9F9984752}" type="parTrans" cxnId="{251AB884-3B45-4CDD-B352-68937590FCA0}">
      <dgm:prSet/>
      <dgm:spPr/>
      <dgm:t>
        <a:bodyPr/>
        <a:lstStyle/>
        <a:p>
          <a:pPr rtl="1"/>
          <a:endParaRPr lang="he-IL" sz="1800"/>
        </a:p>
      </dgm:t>
    </dgm:pt>
    <dgm:pt modelId="{FB6C911F-832D-49AF-9AA1-249FB26D268D}" type="sibTrans" cxnId="{251AB884-3B45-4CDD-B352-68937590FCA0}">
      <dgm:prSet/>
      <dgm:spPr/>
      <dgm:t>
        <a:bodyPr/>
        <a:lstStyle/>
        <a:p>
          <a:pPr rtl="1"/>
          <a:endParaRPr lang="he-IL" sz="1800"/>
        </a:p>
      </dgm:t>
    </dgm:pt>
    <dgm:pt modelId="{FEEE7BBE-B29C-4646-A8CB-236C723D535B}">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b="0" dirty="0"/>
            <a:t>4. מתן פידבקים הדדיים.</a:t>
          </a:r>
          <a:endParaRPr lang="he-IL" sz="1800" dirty="0"/>
        </a:p>
      </dgm:t>
    </dgm:pt>
    <dgm:pt modelId="{E9DBA94D-AD0C-46D9-A828-20D582817DEA}" type="parTrans" cxnId="{031E0811-1B02-487A-A661-1456FFEEB917}">
      <dgm:prSet/>
      <dgm:spPr/>
      <dgm:t>
        <a:bodyPr/>
        <a:lstStyle/>
        <a:p>
          <a:pPr rtl="1"/>
          <a:endParaRPr lang="he-IL" sz="1800"/>
        </a:p>
      </dgm:t>
    </dgm:pt>
    <dgm:pt modelId="{9F9BFCB1-3BA5-4620-94D1-66F765FC9063}" type="sibTrans" cxnId="{031E0811-1B02-487A-A661-1456FFEEB917}">
      <dgm:prSet/>
      <dgm:spPr/>
      <dgm:t>
        <a:bodyPr/>
        <a:lstStyle/>
        <a:p>
          <a:pPr rtl="1"/>
          <a:endParaRPr lang="he-IL" sz="1800"/>
        </a:p>
      </dgm:t>
    </dgm:pt>
    <dgm:pt modelId="{40678B22-4536-4E5B-8B39-6E8BD732E91A}" type="pres">
      <dgm:prSet presAssocID="{2B587DFB-D975-45C3-A9DA-EB0C02709A5E}" presName="linear" presStyleCnt="0">
        <dgm:presLayoutVars>
          <dgm:animLvl val="lvl"/>
          <dgm:resizeHandles val="exact"/>
        </dgm:presLayoutVars>
      </dgm:prSet>
      <dgm:spPr/>
    </dgm:pt>
    <dgm:pt modelId="{73B3E170-BBE5-4056-9729-7E7D986D72C4}" type="pres">
      <dgm:prSet presAssocID="{7C12D91B-B082-4EA8-AB1A-1DCAB0389D39}" presName="parentText" presStyleLbl="node1" presStyleIdx="0" presStyleCnt="4">
        <dgm:presLayoutVars>
          <dgm:chMax val="0"/>
          <dgm:bulletEnabled val="1"/>
        </dgm:presLayoutVars>
      </dgm:prSet>
      <dgm:spPr/>
    </dgm:pt>
    <dgm:pt modelId="{B7AA0640-C00C-4368-91EF-ED988D2BA07E}" type="pres">
      <dgm:prSet presAssocID="{B6DAA931-8F60-451E-9D46-8BABA21ECE96}" presName="spacer" presStyleCnt="0"/>
      <dgm:spPr/>
    </dgm:pt>
    <dgm:pt modelId="{AD7F30A0-D730-4802-B0C1-3F15BD512A24}" type="pres">
      <dgm:prSet presAssocID="{9E49DE43-13F2-4B06-99D8-EB5A3155E0DE}" presName="parentText" presStyleLbl="node1" presStyleIdx="1" presStyleCnt="4">
        <dgm:presLayoutVars>
          <dgm:chMax val="0"/>
          <dgm:bulletEnabled val="1"/>
        </dgm:presLayoutVars>
      </dgm:prSet>
      <dgm:spPr/>
    </dgm:pt>
    <dgm:pt modelId="{0ACBE864-DA1B-42EA-84BC-2D572193908C}" type="pres">
      <dgm:prSet presAssocID="{782FDCA5-27BE-4994-BFA4-5EC91C78CA42}" presName="spacer" presStyleCnt="0"/>
      <dgm:spPr/>
    </dgm:pt>
    <dgm:pt modelId="{B85BB9C2-CE8A-4A70-B9A3-BC2F04A3E19B}" type="pres">
      <dgm:prSet presAssocID="{27BD47EC-1A3F-492F-92C6-89947CC780C6}" presName="parentText" presStyleLbl="node1" presStyleIdx="2" presStyleCnt="4">
        <dgm:presLayoutVars>
          <dgm:chMax val="0"/>
          <dgm:bulletEnabled val="1"/>
        </dgm:presLayoutVars>
      </dgm:prSet>
      <dgm:spPr/>
    </dgm:pt>
    <dgm:pt modelId="{E681358A-C87B-44DE-9DF5-1CB255C8DD56}" type="pres">
      <dgm:prSet presAssocID="{FB6C911F-832D-49AF-9AA1-249FB26D268D}" presName="spacer" presStyleCnt="0"/>
      <dgm:spPr/>
    </dgm:pt>
    <dgm:pt modelId="{B402552C-A39B-465B-853B-9CDFF8D138B1}" type="pres">
      <dgm:prSet presAssocID="{FEEE7BBE-B29C-4646-A8CB-236C723D535B}" presName="parentText" presStyleLbl="node1" presStyleIdx="3" presStyleCnt="4">
        <dgm:presLayoutVars>
          <dgm:chMax val="0"/>
          <dgm:bulletEnabled val="1"/>
        </dgm:presLayoutVars>
      </dgm:prSet>
      <dgm:spPr/>
    </dgm:pt>
  </dgm:ptLst>
  <dgm:cxnLst>
    <dgm:cxn modelId="{031E0811-1B02-487A-A661-1456FFEEB917}" srcId="{2B587DFB-D975-45C3-A9DA-EB0C02709A5E}" destId="{FEEE7BBE-B29C-4646-A8CB-236C723D535B}" srcOrd="3" destOrd="0" parTransId="{E9DBA94D-AD0C-46D9-A828-20D582817DEA}" sibTransId="{9F9BFCB1-3BA5-4620-94D1-66F765FC9063}"/>
    <dgm:cxn modelId="{07EEFC12-C967-4475-8FAF-D204B9CD57DB}" type="presOf" srcId="{2B587DFB-D975-45C3-A9DA-EB0C02709A5E}" destId="{40678B22-4536-4E5B-8B39-6E8BD732E91A}" srcOrd="0" destOrd="0" presId="urn:microsoft.com/office/officeart/2005/8/layout/vList2"/>
    <dgm:cxn modelId="{3638B21F-2C84-446D-AC74-DA0819D46C90}" srcId="{2B587DFB-D975-45C3-A9DA-EB0C02709A5E}" destId="{9E49DE43-13F2-4B06-99D8-EB5A3155E0DE}" srcOrd="1" destOrd="0" parTransId="{5D66D0C9-1610-47C0-A945-F427017FCB9A}" sibTransId="{782FDCA5-27BE-4994-BFA4-5EC91C78CA42}"/>
    <dgm:cxn modelId="{57C48B20-B773-4267-A8A2-243091B7A7ED}" type="presOf" srcId="{FEEE7BBE-B29C-4646-A8CB-236C723D535B}" destId="{B402552C-A39B-465B-853B-9CDFF8D138B1}" srcOrd="0" destOrd="0" presId="urn:microsoft.com/office/officeart/2005/8/layout/vList2"/>
    <dgm:cxn modelId="{C713E031-74C7-4557-AAE8-2DF3257CE5DA}" type="presOf" srcId="{7C12D91B-B082-4EA8-AB1A-1DCAB0389D39}" destId="{73B3E170-BBE5-4056-9729-7E7D986D72C4}" srcOrd="0" destOrd="0" presId="urn:microsoft.com/office/officeart/2005/8/layout/vList2"/>
    <dgm:cxn modelId="{ECD04F5C-F961-45D2-8520-0C3F66A44C82}" type="presOf" srcId="{9E49DE43-13F2-4B06-99D8-EB5A3155E0DE}" destId="{AD7F30A0-D730-4802-B0C1-3F15BD512A24}" srcOrd="0" destOrd="0" presId="urn:microsoft.com/office/officeart/2005/8/layout/vList2"/>
    <dgm:cxn modelId="{1D1F656C-589C-4356-BD49-303CAD62FC1A}" type="presOf" srcId="{27BD47EC-1A3F-492F-92C6-89947CC780C6}" destId="{B85BB9C2-CE8A-4A70-B9A3-BC2F04A3E19B}" srcOrd="0" destOrd="0" presId="urn:microsoft.com/office/officeart/2005/8/layout/vList2"/>
    <dgm:cxn modelId="{251AB884-3B45-4CDD-B352-68937590FCA0}" srcId="{2B587DFB-D975-45C3-A9DA-EB0C02709A5E}" destId="{27BD47EC-1A3F-492F-92C6-89947CC780C6}" srcOrd="2" destOrd="0" parTransId="{16F535B4-6486-4518-BCAB-F7C9F9984752}" sibTransId="{FB6C911F-832D-49AF-9AA1-249FB26D268D}"/>
    <dgm:cxn modelId="{E0D65EEE-C6EB-46B5-A8E7-71B8D4FD4561}" srcId="{2B587DFB-D975-45C3-A9DA-EB0C02709A5E}" destId="{7C12D91B-B082-4EA8-AB1A-1DCAB0389D39}" srcOrd="0" destOrd="0" parTransId="{954D48AA-263D-4837-99FE-3581D526B57B}" sibTransId="{B6DAA931-8F60-451E-9D46-8BABA21ECE96}"/>
    <dgm:cxn modelId="{2587E022-0DCA-4B8F-B40F-E7FEC8AB2D1B}" type="presParOf" srcId="{40678B22-4536-4E5B-8B39-6E8BD732E91A}" destId="{73B3E170-BBE5-4056-9729-7E7D986D72C4}" srcOrd="0" destOrd="0" presId="urn:microsoft.com/office/officeart/2005/8/layout/vList2"/>
    <dgm:cxn modelId="{FA877CE5-340B-4E6F-881E-94D45FE90325}" type="presParOf" srcId="{40678B22-4536-4E5B-8B39-6E8BD732E91A}" destId="{B7AA0640-C00C-4368-91EF-ED988D2BA07E}" srcOrd="1" destOrd="0" presId="urn:microsoft.com/office/officeart/2005/8/layout/vList2"/>
    <dgm:cxn modelId="{8EAE59BA-8A5F-4CEB-BAE3-63117C80CA21}" type="presParOf" srcId="{40678B22-4536-4E5B-8B39-6E8BD732E91A}" destId="{AD7F30A0-D730-4802-B0C1-3F15BD512A24}" srcOrd="2" destOrd="0" presId="urn:microsoft.com/office/officeart/2005/8/layout/vList2"/>
    <dgm:cxn modelId="{08D51D20-74C7-4BB4-BA52-C7C87E0C8D5B}" type="presParOf" srcId="{40678B22-4536-4E5B-8B39-6E8BD732E91A}" destId="{0ACBE864-DA1B-42EA-84BC-2D572193908C}" srcOrd="3" destOrd="0" presId="urn:microsoft.com/office/officeart/2005/8/layout/vList2"/>
    <dgm:cxn modelId="{59652104-F445-4D4D-863B-E491C0898F8D}" type="presParOf" srcId="{40678B22-4536-4E5B-8B39-6E8BD732E91A}" destId="{B85BB9C2-CE8A-4A70-B9A3-BC2F04A3E19B}" srcOrd="4" destOrd="0" presId="urn:microsoft.com/office/officeart/2005/8/layout/vList2"/>
    <dgm:cxn modelId="{F60867E2-E9C4-4345-8233-E863B6617430}" type="presParOf" srcId="{40678B22-4536-4E5B-8B39-6E8BD732E91A}" destId="{E681358A-C87B-44DE-9DF5-1CB255C8DD56}" srcOrd="5" destOrd="0" presId="urn:microsoft.com/office/officeart/2005/8/layout/vList2"/>
    <dgm:cxn modelId="{22EEBEEA-FDB3-422B-8AE3-9A564AA84CC7}" type="presParOf" srcId="{40678B22-4536-4E5B-8B39-6E8BD732E91A}" destId="{B402552C-A39B-465B-853B-9CDFF8D138B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CFDC862-AB92-4BD6-8EE8-9B62D2BC766B}"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79F1E514-3E02-4F49-9D3C-6DA421D8DB73}">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1" dirty="0">
              <a:solidFill>
                <a:srgbClr val="FF6600"/>
              </a:solidFill>
            </a:rPr>
            <a:t>כלל: סכימת ההחייאה לעולם אינה משתנה!</a:t>
          </a:r>
        </a:p>
      </dgm:t>
    </dgm:pt>
    <dgm:pt modelId="{7F2C5A03-B09D-48BD-A73C-9683D873D5A0}" type="parTrans" cxnId="{94B58059-D4F6-4569-812B-6633830ACD6C}">
      <dgm:prSet/>
      <dgm:spPr/>
      <dgm:t>
        <a:bodyPr/>
        <a:lstStyle/>
        <a:p>
          <a:pPr algn="ctr" rtl="1"/>
          <a:endParaRPr lang="he-IL" b="1">
            <a:solidFill>
              <a:srgbClr val="FF6600"/>
            </a:solidFill>
          </a:endParaRPr>
        </a:p>
      </dgm:t>
    </dgm:pt>
    <dgm:pt modelId="{DD6E1320-CACD-44F1-99B4-B0BBDDC3B958}" type="sibTrans" cxnId="{94B58059-D4F6-4569-812B-6633830ACD6C}">
      <dgm:prSet/>
      <dgm:spPr/>
      <dgm:t>
        <a:bodyPr/>
        <a:lstStyle/>
        <a:p>
          <a:pPr algn="ctr" rtl="1"/>
          <a:endParaRPr lang="he-IL" b="1">
            <a:solidFill>
              <a:srgbClr val="FF6600"/>
            </a:solidFill>
          </a:endParaRPr>
        </a:p>
      </dgm:t>
    </dgm:pt>
    <dgm:pt modelId="{146D2236-4E2A-4711-AC8A-0D4C06A3CEFD}" type="pres">
      <dgm:prSet presAssocID="{9CFDC862-AB92-4BD6-8EE8-9B62D2BC766B}" presName="linear" presStyleCnt="0">
        <dgm:presLayoutVars>
          <dgm:animLvl val="lvl"/>
          <dgm:resizeHandles val="exact"/>
        </dgm:presLayoutVars>
      </dgm:prSet>
      <dgm:spPr/>
    </dgm:pt>
    <dgm:pt modelId="{BBF977DC-6E34-44C5-99D9-F4C4A36C9834}" type="pres">
      <dgm:prSet presAssocID="{79F1E514-3E02-4F49-9D3C-6DA421D8DB73}" presName="parentText" presStyleLbl="node1" presStyleIdx="0" presStyleCnt="1">
        <dgm:presLayoutVars>
          <dgm:chMax val="0"/>
          <dgm:bulletEnabled val="1"/>
        </dgm:presLayoutVars>
      </dgm:prSet>
      <dgm:spPr/>
    </dgm:pt>
  </dgm:ptLst>
  <dgm:cxnLst>
    <dgm:cxn modelId="{B1115641-A24E-4C15-98A7-689EBB09283E}" type="presOf" srcId="{9CFDC862-AB92-4BD6-8EE8-9B62D2BC766B}" destId="{146D2236-4E2A-4711-AC8A-0D4C06A3CEFD}" srcOrd="0" destOrd="0" presId="urn:microsoft.com/office/officeart/2005/8/layout/vList2"/>
    <dgm:cxn modelId="{94B58059-D4F6-4569-812B-6633830ACD6C}" srcId="{9CFDC862-AB92-4BD6-8EE8-9B62D2BC766B}" destId="{79F1E514-3E02-4F49-9D3C-6DA421D8DB73}" srcOrd="0" destOrd="0" parTransId="{7F2C5A03-B09D-48BD-A73C-9683D873D5A0}" sibTransId="{DD6E1320-CACD-44F1-99B4-B0BBDDC3B958}"/>
    <dgm:cxn modelId="{CD6116FC-2E8E-4E6C-AC66-7599C9FAA03F}" type="presOf" srcId="{79F1E514-3E02-4F49-9D3C-6DA421D8DB73}" destId="{BBF977DC-6E34-44C5-99D9-F4C4A36C9834}" srcOrd="0" destOrd="0" presId="urn:microsoft.com/office/officeart/2005/8/layout/vList2"/>
    <dgm:cxn modelId="{C97E7659-5F31-4628-90F5-63BA6ED4ABA1}" type="presParOf" srcId="{146D2236-4E2A-4711-AC8A-0D4C06A3CEFD}" destId="{BBF977DC-6E34-44C5-99D9-F4C4A36C983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8C2F103-E03D-4F07-BFEC-B038E721B0E0}"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B8776BCB-B1AF-4011-B362-C8A80A89D28E}">
      <dgm:prSet>
        <dgm:style>
          <a:lnRef idx="2">
            <a:schemeClr val="accent1"/>
          </a:lnRef>
          <a:fillRef idx="1">
            <a:schemeClr val="lt1"/>
          </a:fillRef>
          <a:effectRef idx="0">
            <a:schemeClr val="accent1"/>
          </a:effectRef>
          <a:fontRef idx="minor">
            <a:schemeClr val="dk1"/>
          </a:fontRef>
        </dgm:style>
      </dgm:prSet>
      <dgm:spPr/>
      <dgm:t>
        <a:bodyPr/>
        <a:lstStyle/>
        <a:p>
          <a:pPr algn="ctr" rtl="1"/>
          <a:r>
            <a:rPr lang="he-IL" b="0" dirty="0"/>
            <a:t>אם התחיל מטפל אחד את ההחייאה ולאחר מכן הצטרף מטפל שני, </a:t>
          </a:r>
          <a:br>
            <a:rPr lang="en-US" b="0" dirty="0"/>
          </a:br>
          <a:r>
            <a:rPr lang="he-IL" u="none" dirty="0">
              <a:solidFill>
                <a:srgbClr val="FF6600"/>
              </a:solidFill>
            </a:rPr>
            <a:t>המטפל השני מצטרף לביצוע ההנשמות.</a:t>
          </a:r>
          <a:r>
            <a:rPr lang="he-IL" b="0" u="none" dirty="0">
              <a:solidFill>
                <a:srgbClr val="FF6600"/>
              </a:solidFill>
            </a:rPr>
            <a:t> </a:t>
          </a:r>
          <a:r>
            <a:rPr lang="he-IL" b="0" dirty="0"/>
            <a:t>על המטפלים להתמקם משני צידי החולה (זה מול זה).</a:t>
          </a:r>
          <a:r>
            <a:rPr lang="he-IL" dirty="0"/>
            <a:t> </a:t>
          </a:r>
        </a:p>
      </dgm:t>
    </dgm:pt>
    <dgm:pt modelId="{EE313AE2-D5C0-4530-A420-E2EEC8F1454A}" type="parTrans" cxnId="{21822CB5-4D8E-4A61-8755-BF59DB585C6A}">
      <dgm:prSet/>
      <dgm:spPr/>
      <dgm:t>
        <a:bodyPr/>
        <a:lstStyle/>
        <a:p>
          <a:pPr rtl="1"/>
          <a:endParaRPr lang="he-IL"/>
        </a:p>
      </dgm:t>
    </dgm:pt>
    <dgm:pt modelId="{9C68D964-3494-4C67-A77D-3ED76F6CE62F}" type="sibTrans" cxnId="{21822CB5-4D8E-4A61-8755-BF59DB585C6A}">
      <dgm:prSet/>
      <dgm:spPr/>
      <dgm:t>
        <a:bodyPr/>
        <a:lstStyle/>
        <a:p>
          <a:pPr rtl="1"/>
          <a:endParaRPr lang="he-IL"/>
        </a:p>
      </dgm:t>
    </dgm:pt>
    <dgm:pt modelId="{A4443892-A158-4A63-8989-12E2F6E5F92D}" type="pres">
      <dgm:prSet presAssocID="{88C2F103-E03D-4F07-BFEC-B038E721B0E0}" presName="linear" presStyleCnt="0">
        <dgm:presLayoutVars>
          <dgm:animLvl val="lvl"/>
          <dgm:resizeHandles val="exact"/>
        </dgm:presLayoutVars>
      </dgm:prSet>
      <dgm:spPr/>
    </dgm:pt>
    <dgm:pt modelId="{D9E7AB95-8EA2-485C-8D7A-A5F5FB47CA94}" type="pres">
      <dgm:prSet presAssocID="{B8776BCB-B1AF-4011-B362-C8A80A89D28E}" presName="parentText" presStyleLbl="node1" presStyleIdx="0" presStyleCnt="1">
        <dgm:presLayoutVars>
          <dgm:chMax val="0"/>
          <dgm:bulletEnabled val="1"/>
        </dgm:presLayoutVars>
      </dgm:prSet>
      <dgm:spPr/>
    </dgm:pt>
  </dgm:ptLst>
  <dgm:cxnLst>
    <dgm:cxn modelId="{7F30B40B-11F9-4D9D-B199-2CB3045054DB}" type="presOf" srcId="{88C2F103-E03D-4F07-BFEC-B038E721B0E0}" destId="{A4443892-A158-4A63-8989-12E2F6E5F92D}" srcOrd="0" destOrd="0" presId="urn:microsoft.com/office/officeart/2005/8/layout/vList2"/>
    <dgm:cxn modelId="{2F7BEA2D-98FA-41D4-839D-E8D15D0BAF4F}" type="presOf" srcId="{B8776BCB-B1AF-4011-B362-C8A80A89D28E}" destId="{D9E7AB95-8EA2-485C-8D7A-A5F5FB47CA94}" srcOrd="0" destOrd="0" presId="urn:microsoft.com/office/officeart/2005/8/layout/vList2"/>
    <dgm:cxn modelId="{21822CB5-4D8E-4A61-8755-BF59DB585C6A}" srcId="{88C2F103-E03D-4F07-BFEC-B038E721B0E0}" destId="{B8776BCB-B1AF-4011-B362-C8A80A89D28E}" srcOrd="0" destOrd="0" parTransId="{EE313AE2-D5C0-4530-A420-E2EEC8F1454A}" sibTransId="{9C68D964-3494-4C67-A77D-3ED76F6CE62F}"/>
    <dgm:cxn modelId="{67357175-D653-4D63-B669-D8A1AF2B0360}" type="presParOf" srcId="{A4443892-A158-4A63-8989-12E2F6E5F92D}" destId="{D9E7AB95-8EA2-485C-8D7A-A5F5FB47CA94}"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BA8A109-677F-495E-BDFB-FFB9AC49FCBC}"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01805CB-D36D-4C2B-BDCA-F9A4ABCA8BE3}">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1" dirty="0">
              <a:solidFill>
                <a:srgbClr val="FF6600"/>
              </a:solidFill>
            </a:rPr>
            <a:t>החייאה בזוג הינה החייאה יעילה יותר</a:t>
          </a:r>
          <a:endParaRPr lang="en-US" sz="1800" b="1" dirty="0">
            <a:solidFill>
              <a:srgbClr val="FF6600"/>
            </a:solidFill>
          </a:endParaRPr>
        </a:p>
      </dgm:t>
    </dgm:pt>
    <dgm:pt modelId="{4F7C5B8C-AC6A-4BFA-943E-67C94CC2FA5A}" type="parTrans" cxnId="{3CFDFEA5-4281-41CF-BE7B-D1A87E079E7E}">
      <dgm:prSet/>
      <dgm:spPr/>
      <dgm:t>
        <a:bodyPr/>
        <a:lstStyle/>
        <a:p>
          <a:pPr algn="ctr" rtl="1"/>
          <a:endParaRPr lang="he-IL" sz="1800" b="1">
            <a:solidFill>
              <a:srgbClr val="FF6600"/>
            </a:solidFill>
          </a:endParaRPr>
        </a:p>
      </dgm:t>
    </dgm:pt>
    <dgm:pt modelId="{FAD3EB73-EF0D-4A2C-B5D0-2D243B1F7B7E}" type="sibTrans" cxnId="{3CFDFEA5-4281-41CF-BE7B-D1A87E079E7E}">
      <dgm:prSet/>
      <dgm:spPr/>
      <dgm:t>
        <a:bodyPr/>
        <a:lstStyle/>
        <a:p>
          <a:pPr algn="ctr" rtl="1"/>
          <a:endParaRPr lang="he-IL" sz="1800" b="1">
            <a:solidFill>
              <a:srgbClr val="FF6600"/>
            </a:solidFill>
          </a:endParaRPr>
        </a:p>
      </dgm:t>
    </dgm:pt>
    <dgm:pt modelId="{2715E44B-1C9F-41C0-B8B8-EBDAE3F1D4E8}" type="pres">
      <dgm:prSet presAssocID="{6BA8A109-677F-495E-BDFB-FFB9AC49FCBC}" presName="linear" presStyleCnt="0">
        <dgm:presLayoutVars>
          <dgm:animLvl val="lvl"/>
          <dgm:resizeHandles val="exact"/>
        </dgm:presLayoutVars>
      </dgm:prSet>
      <dgm:spPr/>
    </dgm:pt>
    <dgm:pt modelId="{09068D6F-31A1-4996-B33F-DB27AEF637AC}" type="pres">
      <dgm:prSet presAssocID="{A01805CB-D36D-4C2B-BDCA-F9A4ABCA8BE3}" presName="parentText" presStyleLbl="node1" presStyleIdx="0" presStyleCnt="1">
        <dgm:presLayoutVars>
          <dgm:chMax val="0"/>
          <dgm:bulletEnabled val="1"/>
        </dgm:presLayoutVars>
      </dgm:prSet>
      <dgm:spPr/>
    </dgm:pt>
  </dgm:ptLst>
  <dgm:cxnLst>
    <dgm:cxn modelId="{50EAEA6E-7094-46C5-98ED-54B7503F501E}" type="presOf" srcId="{A01805CB-D36D-4C2B-BDCA-F9A4ABCA8BE3}" destId="{09068D6F-31A1-4996-B33F-DB27AEF637AC}" srcOrd="0" destOrd="0" presId="urn:microsoft.com/office/officeart/2005/8/layout/vList2"/>
    <dgm:cxn modelId="{3CFDFEA5-4281-41CF-BE7B-D1A87E079E7E}" srcId="{6BA8A109-677F-495E-BDFB-FFB9AC49FCBC}" destId="{A01805CB-D36D-4C2B-BDCA-F9A4ABCA8BE3}" srcOrd="0" destOrd="0" parTransId="{4F7C5B8C-AC6A-4BFA-943E-67C94CC2FA5A}" sibTransId="{FAD3EB73-EF0D-4A2C-B5D0-2D243B1F7B7E}"/>
    <dgm:cxn modelId="{2E67DFD6-0636-4103-9953-38B9725A19AC}" type="presOf" srcId="{6BA8A109-677F-495E-BDFB-FFB9AC49FCBC}" destId="{2715E44B-1C9F-41C0-B8B8-EBDAE3F1D4E8}" srcOrd="0" destOrd="0" presId="urn:microsoft.com/office/officeart/2005/8/layout/vList2"/>
    <dgm:cxn modelId="{33D07AD5-21A4-4248-9CA2-2502F8E3BAEA}" type="presParOf" srcId="{2715E44B-1C9F-41C0-B8B8-EBDAE3F1D4E8}" destId="{09068D6F-31A1-4996-B33F-DB27AEF637AC}"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3AAF733-8C7F-4119-87CA-EDCA422C9D8A}"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49D6D473-8B3C-4C41-9057-5DC39FBA53F7}">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1" dirty="0">
              <a:solidFill>
                <a:srgbClr val="FF6600"/>
              </a:solidFill>
            </a:rPr>
            <a:t>סט החייאה: 30 עיסויים ו - 2 הנשמות  </a:t>
          </a:r>
        </a:p>
      </dgm:t>
    </dgm:pt>
    <dgm:pt modelId="{23602135-EF75-467A-A4B4-40341B920A69}" type="parTrans" cxnId="{6A4467AC-D7D3-4394-AAD6-5B0CBE33C739}">
      <dgm:prSet/>
      <dgm:spPr/>
      <dgm:t>
        <a:bodyPr/>
        <a:lstStyle/>
        <a:p>
          <a:pPr algn="ctr" rtl="1"/>
          <a:endParaRPr lang="he-IL" sz="1800" b="1">
            <a:solidFill>
              <a:srgbClr val="FF6600"/>
            </a:solidFill>
          </a:endParaRPr>
        </a:p>
      </dgm:t>
    </dgm:pt>
    <dgm:pt modelId="{D7CE7FD4-3DA3-4EE3-A9FF-278D277022FA}" type="sibTrans" cxnId="{6A4467AC-D7D3-4394-AAD6-5B0CBE33C739}">
      <dgm:prSet/>
      <dgm:spPr/>
      <dgm:t>
        <a:bodyPr/>
        <a:lstStyle/>
        <a:p>
          <a:pPr algn="ctr" rtl="1"/>
          <a:endParaRPr lang="he-IL" sz="1800" b="1">
            <a:solidFill>
              <a:srgbClr val="FF6600"/>
            </a:solidFill>
          </a:endParaRPr>
        </a:p>
      </dgm:t>
    </dgm:pt>
    <dgm:pt modelId="{688819A3-EC44-4707-84D4-C61B3FFF95E3}" type="pres">
      <dgm:prSet presAssocID="{F3AAF733-8C7F-4119-87CA-EDCA422C9D8A}" presName="linear" presStyleCnt="0">
        <dgm:presLayoutVars>
          <dgm:animLvl val="lvl"/>
          <dgm:resizeHandles val="exact"/>
        </dgm:presLayoutVars>
      </dgm:prSet>
      <dgm:spPr/>
    </dgm:pt>
    <dgm:pt modelId="{0CC1BE17-504A-40EA-8B2F-80ADECAF0F83}" type="pres">
      <dgm:prSet presAssocID="{49D6D473-8B3C-4C41-9057-5DC39FBA53F7}" presName="parentText" presStyleLbl="node1" presStyleIdx="0" presStyleCnt="1">
        <dgm:presLayoutVars>
          <dgm:chMax val="0"/>
          <dgm:bulletEnabled val="1"/>
        </dgm:presLayoutVars>
      </dgm:prSet>
      <dgm:spPr/>
    </dgm:pt>
  </dgm:ptLst>
  <dgm:cxnLst>
    <dgm:cxn modelId="{A71C4E3D-6006-4C72-A9CD-A43BF794C1FE}" type="presOf" srcId="{49D6D473-8B3C-4C41-9057-5DC39FBA53F7}" destId="{0CC1BE17-504A-40EA-8B2F-80ADECAF0F83}" srcOrd="0" destOrd="0" presId="urn:microsoft.com/office/officeart/2005/8/layout/vList2"/>
    <dgm:cxn modelId="{02FE6B66-E329-40B4-96F6-B2B106846EDD}" type="presOf" srcId="{F3AAF733-8C7F-4119-87CA-EDCA422C9D8A}" destId="{688819A3-EC44-4707-84D4-C61B3FFF95E3}" srcOrd="0" destOrd="0" presId="urn:microsoft.com/office/officeart/2005/8/layout/vList2"/>
    <dgm:cxn modelId="{6A4467AC-D7D3-4394-AAD6-5B0CBE33C739}" srcId="{F3AAF733-8C7F-4119-87CA-EDCA422C9D8A}" destId="{49D6D473-8B3C-4C41-9057-5DC39FBA53F7}" srcOrd="0" destOrd="0" parTransId="{23602135-EF75-467A-A4B4-40341B920A69}" sibTransId="{D7CE7FD4-3DA3-4EE3-A9FF-278D277022FA}"/>
    <dgm:cxn modelId="{CBD2C391-D018-4DFE-AFB7-E02F5D8017AD}" type="presParOf" srcId="{688819A3-EC44-4707-84D4-C61B3FFF95E3}" destId="{0CC1BE17-504A-40EA-8B2F-80ADECAF0F8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3EBC7-51F8-4EB4-9AF3-2F6099B59FD1}"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D23ADAB-D355-4F7D-9981-30519E4F2906}">
      <dgm:prSet custT="1"/>
      <dgm:spPr/>
      <dgm:t>
        <a:bodyPr/>
        <a:lstStyle/>
        <a:p>
          <a:pPr algn="ctr" rtl="1"/>
          <a:r>
            <a:rPr lang="he-IL" sz="1800" dirty="0"/>
            <a:t>בדיקת הכרה</a:t>
          </a:r>
          <a:r>
            <a:rPr lang="en-US" sz="1800" dirty="0"/>
            <a:t>  :</a:t>
          </a:r>
          <a:endParaRPr lang="he-IL" sz="1800" dirty="0"/>
        </a:p>
      </dgm:t>
    </dgm:pt>
    <dgm:pt modelId="{2429402C-210F-46EC-823E-8CFA47DB0486}" type="parTrans" cxnId="{2E34D593-8888-4781-B32D-886565797168}">
      <dgm:prSet/>
      <dgm:spPr/>
      <dgm:t>
        <a:bodyPr/>
        <a:lstStyle/>
        <a:p>
          <a:pPr algn="ctr" rtl="1"/>
          <a:endParaRPr lang="he-IL" sz="1800"/>
        </a:p>
      </dgm:t>
    </dgm:pt>
    <dgm:pt modelId="{866EE95A-9590-4844-A336-D95C1AB588D5}" type="sibTrans" cxnId="{2E34D593-8888-4781-B32D-886565797168}">
      <dgm:prSet/>
      <dgm:spPr/>
      <dgm:t>
        <a:bodyPr/>
        <a:lstStyle/>
        <a:p>
          <a:pPr algn="ctr" rtl="1"/>
          <a:endParaRPr lang="he-IL" sz="1800"/>
        </a:p>
      </dgm:t>
    </dgm:pt>
    <dgm:pt modelId="{A9FA41EB-4FA9-44A3-842D-435898E037FA}" type="pres">
      <dgm:prSet presAssocID="{F023EBC7-51F8-4EB4-9AF3-2F6099B59FD1}" presName="linear" presStyleCnt="0">
        <dgm:presLayoutVars>
          <dgm:animLvl val="lvl"/>
          <dgm:resizeHandles val="exact"/>
        </dgm:presLayoutVars>
      </dgm:prSet>
      <dgm:spPr/>
    </dgm:pt>
    <dgm:pt modelId="{E04EAB4B-85FE-4593-A515-67A872BD5733}" type="pres">
      <dgm:prSet presAssocID="{AD23ADAB-D355-4F7D-9981-30519E4F2906}" presName="parentText" presStyleLbl="node1" presStyleIdx="0" presStyleCnt="1" custLinFactNeighborX="7762" custLinFactNeighborY="-30">
        <dgm:presLayoutVars>
          <dgm:chMax val="0"/>
          <dgm:bulletEnabled val="1"/>
        </dgm:presLayoutVars>
      </dgm:prSet>
      <dgm:spPr/>
    </dgm:pt>
  </dgm:ptLst>
  <dgm:cxnLst>
    <dgm:cxn modelId="{2E34D593-8888-4781-B32D-886565797168}" srcId="{F023EBC7-51F8-4EB4-9AF3-2F6099B59FD1}" destId="{AD23ADAB-D355-4F7D-9981-30519E4F2906}" srcOrd="0" destOrd="0" parTransId="{2429402C-210F-46EC-823E-8CFA47DB0486}" sibTransId="{866EE95A-9590-4844-A336-D95C1AB588D5}"/>
    <dgm:cxn modelId="{34E652A0-70F1-43D0-8991-D10395537DD8}" type="presOf" srcId="{AD23ADAB-D355-4F7D-9981-30519E4F2906}" destId="{E04EAB4B-85FE-4593-A515-67A872BD5733}" srcOrd="0" destOrd="0" presId="urn:microsoft.com/office/officeart/2005/8/layout/vList2"/>
    <dgm:cxn modelId="{5593E9A4-822F-4458-B41D-D0AD97C97C0F}" type="presOf" srcId="{F023EBC7-51F8-4EB4-9AF3-2F6099B59FD1}" destId="{A9FA41EB-4FA9-44A3-842D-435898E037FA}" srcOrd="0" destOrd="0" presId="urn:microsoft.com/office/officeart/2005/8/layout/vList2"/>
    <dgm:cxn modelId="{A2831285-5802-464C-B0A4-BA11C57DCE3C}" type="presParOf" srcId="{A9FA41EB-4FA9-44A3-842D-435898E037FA}" destId="{E04EAB4B-85FE-4593-A515-67A872BD5733}"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0E622BA-F15A-4D9E-9698-7FE7374B6720}"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84FA9894-D64F-4D1A-B4FF-231271E3D556}">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החייאה בזוג המתבצעת </a:t>
          </a:r>
          <a:r>
            <a:rPr lang="he-IL" sz="1800" u="sng" dirty="0"/>
            <a:t>ע"י אנשי מקצוע</a:t>
          </a:r>
          <a:r>
            <a:rPr lang="he-IL" sz="1800" dirty="0"/>
            <a:t>, אצל ילדים ותינוקות – </a:t>
          </a:r>
          <a:br>
            <a:rPr lang="en-US" sz="1800" dirty="0"/>
          </a:br>
          <a:r>
            <a:rPr lang="he-IL" sz="1800" dirty="0"/>
            <a:t>יחס העיסויים וההנשמות הוא </a:t>
          </a:r>
          <a:r>
            <a:rPr lang="he-IL" sz="1800" u="sng" dirty="0"/>
            <a:t>15:2</a:t>
          </a:r>
          <a:r>
            <a:rPr lang="he-IL" sz="1800" dirty="0"/>
            <a:t> (ולא 30:2) - במבוגרים ויילודים היחס נשאר 30:2</a:t>
          </a:r>
        </a:p>
      </dgm:t>
    </dgm:pt>
    <dgm:pt modelId="{109ECC6B-8A5E-435E-8FD1-FB04C4756121}" type="parTrans" cxnId="{458069A8-0A28-4053-82B0-1FA2FAE210F4}">
      <dgm:prSet/>
      <dgm:spPr/>
      <dgm:t>
        <a:bodyPr/>
        <a:lstStyle/>
        <a:p>
          <a:pPr algn="ctr" rtl="1"/>
          <a:endParaRPr lang="he-IL" sz="1800"/>
        </a:p>
      </dgm:t>
    </dgm:pt>
    <dgm:pt modelId="{EBEE4A57-0837-448F-8ABA-84A352521C64}" type="sibTrans" cxnId="{458069A8-0A28-4053-82B0-1FA2FAE210F4}">
      <dgm:prSet/>
      <dgm:spPr/>
      <dgm:t>
        <a:bodyPr/>
        <a:lstStyle/>
        <a:p>
          <a:pPr algn="ctr" rtl="1"/>
          <a:endParaRPr lang="he-IL" sz="1800"/>
        </a:p>
      </dgm:t>
    </dgm:pt>
    <dgm:pt modelId="{11CE8E6A-EEF6-4BB2-9236-9CBADC243403}" type="pres">
      <dgm:prSet presAssocID="{60E622BA-F15A-4D9E-9698-7FE7374B6720}" presName="linear" presStyleCnt="0">
        <dgm:presLayoutVars>
          <dgm:animLvl val="lvl"/>
          <dgm:resizeHandles val="exact"/>
        </dgm:presLayoutVars>
      </dgm:prSet>
      <dgm:spPr/>
    </dgm:pt>
    <dgm:pt modelId="{C3040CAE-C59D-4BE5-BB51-C28F5C4E25A8}" type="pres">
      <dgm:prSet presAssocID="{84FA9894-D64F-4D1A-B4FF-231271E3D556}" presName="parentText" presStyleLbl="node1" presStyleIdx="0" presStyleCnt="1">
        <dgm:presLayoutVars>
          <dgm:chMax val="0"/>
          <dgm:bulletEnabled val="1"/>
        </dgm:presLayoutVars>
      </dgm:prSet>
      <dgm:spPr/>
    </dgm:pt>
  </dgm:ptLst>
  <dgm:cxnLst>
    <dgm:cxn modelId="{D2A63C02-B771-407B-8080-A4EE2D896395}" type="presOf" srcId="{84FA9894-D64F-4D1A-B4FF-231271E3D556}" destId="{C3040CAE-C59D-4BE5-BB51-C28F5C4E25A8}" srcOrd="0" destOrd="0" presId="urn:microsoft.com/office/officeart/2005/8/layout/vList2"/>
    <dgm:cxn modelId="{458069A8-0A28-4053-82B0-1FA2FAE210F4}" srcId="{60E622BA-F15A-4D9E-9698-7FE7374B6720}" destId="{84FA9894-D64F-4D1A-B4FF-231271E3D556}" srcOrd="0" destOrd="0" parTransId="{109ECC6B-8A5E-435E-8FD1-FB04C4756121}" sibTransId="{EBEE4A57-0837-448F-8ABA-84A352521C64}"/>
    <dgm:cxn modelId="{5DF1DFF8-B954-42CF-872D-4DC1C56FAB86}" type="presOf" srcId="{60E622BA-F15A-4D9E-9698-7FE7374B6720}" destId="{11CE8E6A-EEF6-4BB2-9236-9CBADC243403}" srcOrd="0" destOrd="0" presId="urn:microsoft.com/office/officeart/2005/8/layout/vList2"/>
    <dgm:cxn modelId="{6527082E-ECD2-43B3-8FF4-94C6869A0349}" type="presParOf" srcId="{11CE8E6A-EEF6-4BB2-9236-9CBADC243403}" destId="{C3040CAE-C59D-4BE5-BB51-C28F5C4E25A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68083D6-EBE0-44FF-94AB-860937E52FF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0B43288C-3AAE-4716-B32D-EDCB10FA29FE}">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b="0" dirty="0"/>
            <a:t>החלפה בין המטפלים- כל אחד עושה  הנשמות. (המסיים והמתחיל).</a:t>
          </a:r>
          <a:br>
            <a:rPr lang="en-US" sz="1800" b="0" dirty="0"/>
          </a:br>
          <a:r>
            <a:rPr lang="he-IL" sz="1800" b="0" dirty="0"/>
            <a:t>בסיום סט ההנשמות, מתחלפים ופותחים שוב בהנשמות.</a:t>
          </a:r>
          <a:endParaRPr lang="en-US" sz="1800" b="0" dirty="0"/>
        </a:p>
      </dgm:t>
    </dgm:pt>
    <dgm:pt modelId="{78282F89-B742-4B3B-9247-B376FCF40F3B}" type="parTrans" cxnId="{A63BD5A0-275C-450C-BA12-6D951E6E16C6}">
      <dgm:prSet/>
      <dgm:spPr/>
      <dgm:t>
        <a:bodyPr/>
        <a:lstStyle/>
        <a:p>
          <a:pPr rtl="1"/>
          <a:endParaRPr lang="he-IL" sz="1800"/>
        </a:p>
      </dgm:t>
    </dgm:pt>
    <dgm:pt modelId="{2AD0E560-552B-48D8-B113-3010F3EDF66A}" type="sibTrans" cxnId="{A63BD5A0-275C-450C-BA12-6D951E6E16C6}">
      <dgm:prSet/>
      <dgm:spPr/>
      <dgm:t>
        <a:bodyPr/>
        <a:lstStyle/>
        <a:p>
          <a:pPr rtl="1"/>
          <a:endParaRPr lang="he-IL" sz="1800"/>
        </a:p>
      </dgm:t>
    </dgm:pt>
    <dgm:pt modelId="{6400A636-98FD-4EFB-B781-47B48FF609E5}" type="pres">
      <dgm:prSet presAssocID="{E68083D6-EBE0-44FF-94AB-860937E52FF4}" presName="linear" presStyleCnt="0">
        <dgm:presLayoutVars>
          <dgm:animLvl val="lvl"/>
          <dgm:resizeHandles val="exact"/>
        </dgm:presLayoutVars>
      </dgm:prSet>
      <dgm:spPr/>
    </dgm:pt>
    <dgm:pt modelId="{A400AE20-A218-41F9-9B76-60D31E3492C2}" type="pres">
      <dgm:prSet presAssocID="{0B43288C-3AAE-4716-B32D-EDCB10FA29FE}" presName="parentText" presStyleLbl="node1" presStyleIdx="0" presStyleCnt="1">
        <dgm:presLayoutVars>
          <dgm:chMax val="0"/>
          <dgm:bulletEnabled val="1"/>
        </dgm:presLayoutVars>
      </dgm:prSet>
      <dgm:spPr/>
    </dgm:pt>
  </dgm:ptLst>
  <dgm:cxnLst>
    <dgm:cxn modelId="{4E281B14-57C6-43A1-94C4-8B4190BB352E}" type="presOf" srcId="{0B43288C-3AAE-4716-B32D-EDCB10FA29FE}" destId="{A400AE20-A218-41F9-9B76-60D31E3492C2}" srcOrd="0" destOrd="0" presId="urn:microsoft.com/office/officeart/2005/8/layout/vList2"/>
    <dgm:cxn modelId="{02025D51-8516-41B7-882F-6F6DA73A3B95}" type="presOf" srcId="{E68083D6-EBE0-44FF-94AB-860937E52FF4}" destId="{6400A636-98FD-4EFB-B781-47B48FF609E5}" srcOrd="0" destOrd="0" presId="urn:microsoft.com/office/officeart/2005/8/layout/vList2"/>
    <dgm:cxn modelId="{A63BD5A0-275C-450C-BA12-6D951E6E16C6}" srcId="{E68083D6-EBE0-44FF-94AB-860937E52FF4}" destId="{0B43288C-3AAE-4716-B32D-EDCB10FA29FE}" srcOrd="0" destOrd="0" parTransId="{78282F89-B742-4B3B-9247-B376FCF40F3B}" sibTransId="{2AD0E560-552B-48D8-B113-3010F3EDF66A}"/>
    <dgm:cxn modelId="{87F485E3-6DC6-4C2E-B943-ECA759277D16}" type="presParOf" srcId="{6400A636-98FD-4EFB-B781-47B48FF609E5}" destId="{A400AE20-A218-41F9-9B76-60D31E3492C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A5ACE63-6B56-403B-BB51-EF2A293F287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9BA670F2-5CF5-426D-B1F3-04B58037791B}">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בעיות בשלב ה </a:t>
          </a:r>
          <a:r>
            <a:rPr lang="en-US" sz="1800" dirty="0"/>
            <a:t>Air way</a:t>
          </a:r>
          <a:endParaRPr lang="he-IL" sz="1800" dirty="0"/>
        </a:p>
      </dgm:t>
    </dgm:pt>
    <dgm:pt modelId="{CA3E3F65-0395-4B15-89EB-F6591B2C326D}" type="parTrans" cxnId="{8AF53F7F-026F-4293-9B22-6BA3C776C241}">
      <dgm:prSet/>
      <dgm:spPr/>
      <dgm:t>
        <a:bodyPr/>
        <a:lstStyle/>
        <a:p>
          <a:pPr algn="ctr" rtl="1"/>
          <a:endParaRPr lang="he-IL" sz="1800"/>
        </a:p>
      </dgm:t>
    </dgm:pt>
    <dgm:pt modelId="{72B2651B-46AE-459D-BB92-DD852EC4BF1C}" type="sibTrans" cxnId="{8AF53F7F-026F-4293-9B22-6BA3C776C241}">
      <dgm:prSet/>
      <dgm:spPr/>
      <dgm:t>
        <a:bodyPr/>
        <a:lstStyle/>
        <a:p>
          <a:pPr algn="ctr" rtl="1"/>
          <a:endParaRPr lang="he-IL" sz="1800"/>
        </a:p>
      </dgm:t>
    </dgm:pt>
    <dgm:pt modelId="{3DB2FB75-C3D3-46C0-B60E-21C30E7EC332}" type="pres">
      <dgm:prSet presAssocID="{3A5ACE63-6B56-403B-BB51-EF2A293F2873}" presName="linear" presStyleCnt="0">
        <dgm:presLayoutVars>
          <dgm:animLvl val="lvl"/>
          <dgm:resizeHandles val="exact"/>
        </dgm:presLayoutVars>
      </dgm:prSet>
      <dgm:spPr/>
    </dgm:pt>
    <dgm:pt modelId="{E4BCC3B7-FF82-448C-A857-2151D778CE0E}" type="pres">
      <dgm:prSet presAssocID="{9BA670F2-5CF5-426D-B1F3-04B58037791B}" presName="parentText" presStyleLbl="node1" presStyleIdx="0" presStyleCnt="1">
        <dgm:presLayoutVars>
          <dgm:chMax val="0"/>
          <dgm:bulletEnabled val="1"/>
        </dgm:presLayoutVars>
      </dgm:prSet>
      <dgm:spPr/>
    </dgm:pt>
  </dgm:ptLst>
  <dgm:cxnLst>
    <dgm:cxn modelId="{E9AE9C18-74DA-405C-A8DB-EBB4BA1E9BB3}" type="presOf" srcId="{9BA670F2-5CF5-426D-B1F3-04B58037791B}" destId="{E4BCC3B7-FF82-448C-A857-2151D778CE0E}" srcOrd="0" destOrd="0" presId="urn:microsoft.com/office/officeart/2005/8/layout/vList2"/>
    <dgm:cxn modelId="{8AF53F7F-026F-4293-9B22-6BA3C776C241}" srcId="{3A5ACE63-6B56-403B-BB51-EF2A293F2873}" destId="{9BA670F2-5CF5-426D-B1F3-04B58037791B}" srcOrd="0" destOrd="0" parTransId="{CA3E3F65-0395-4B15-89EB-F6591B2C326D}" sibTransId="{72B2651B-46AE-459D-BB92-DD852EC4BF1C}"/>
    <dgm:cxn modelId="{4EE67382-C160-47B8-8B39-13AC41DB03C8}" type="presOf" srcId="{3A5ACE63-6B56-403B-BB51-EF2A293F2873}" destId="{3DB2FB75-C3D3-46C0-B60E-21C30E7EC332}" srcOrd="0" destOrd="0" presId="urn:microsoft.com/office/officeart/2005/8/layout/vList2"/>
    <dgm:cxn modelId="{5D059D0A-8F68-4456-9999-BD629355EF93}" type="presParOf" srcId="{3DB2FB75-C3D3-46C0-B60E-21C30E7EC332}" destId="{E4BCC3B7-FF82-448C-A857-2151D778CE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5E5AE93-3E8F-43DC-A78F-CB5F74A71ECE}"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8F85329B-208D-46DB-8289-F39BE8E5509E}">
      <dgm:prSet custT="1"/>
      <dgm:spPr/>
      <dgm:t>
        <a:bodyPr/>
        <a:lstStyle/>
        <a:p>
          <a:pPr algn="ctr" rtl="1"/>
          <a:r>
            <a:rPr lang="he-IL" sz="2000" u="none" dirty="0">
              <a:solidFill>
                <a:srgbClr val="FF6600"/>
              </a:solidFill>
            </a:rPr>
            <a:t>בעיה</a:t>
          </a:r>
        </a:p>
      </dgm:t>
    </dgm:pt>
    <dgm:pt modelId="{80B4484B-8C5D-4294-973D-09206892A92E}" type="parTrans" cxnId="{41E05C3D-4426-4C47-B122-3D3C561F467B}">
      <dgm:prSet/>
      <dgm:spPr/>
      <dgm:t>
        <a:bodyPr/>
        <a:lstStyle/>
        <a:p>
          <a:pPr algn="ctr" rtl="1"/>
          <a:endParaRPr lang="he-IL" sz="2000" u="none">
            <a:solidFill>
              <a:srgbClr val="FF6600"/>
            </a:solidFill>
          </a:endParaRPr>
        </a:p>
      </dgm:t>
    </dgm:pt>
    <dgm:pt modelId="{5E717762-161B-4B42-B07F-6217050E3748}" type="sibTrans" cxnId="{41E05C3D-4426-4C47-B122-3D3C561F467B}">
      <dgm:prSet/>
      <dgm:spPr/>
      <dgm:t>
        <a:bodyPr/>
        <a:lstStyle/>
        <a:p>
          <a:pPr algn="ctr" rtl="1"/>
          <a:endParaRPr lang="he-IL" sz="2000" u="none">
            <a:solidFill>
              <a:srgbClr val="FF6600"/>
            </a:solidFill>
          </a:endParaRPr>
        </a:p>
      </dgm:t>
    </dgm:pt>
    <dgm:pt modelId="{F7B67851-1879-4914-BC18-D5F4ABA41063}" type="pres">
      <dgm:prSet presAssocID="{75E5AE93-3E8F-43DC-A78F-CB5F74A71ECE}" presName="linear" presStyleCnt="0">
        <dgm:presLayoutVars>
          <dgm:animLvl val="lvl"/>
          <dgm:resizeHandles val="exact"/>
        </dgm:presLayoutVars>
      </dgm:prSet>
      <dgm:spPr/>
    </dgm:pt>
    <dgm:pt modelId="{6D2AFA93-E278-4396-925B-0C473C60D417}" type="pres">
      <dgm:prSet presAssocID="{8F85329B-208D-46DB-8289-F39BE8E5509E}" presName="parentText" presStyleLbl="node1" presStyleIdx="0" presStyleCnt="1" custScaleY="157926">
        <dgm:presLayoutVars>
          <dgm:chMax val="0"/>
          <dgm:bulletEnabled val="1"/>
        </dgm:presLayoutVars>
      </dgm:prSet>
      <dgm:spPr/>
    </dgm:pt>
  </dgm:ptLst>
  <dgm:cxnLst>
    <dgm:cxn modelId="{41E05C3D-4426-4C47-B122-3D3C561F467B}" srcId="{75E5AE93-3E8F-43DC-A78F-CB5F74A71ECE}" destId="{8F85329B-208D-46DB-8289-F39BE8E5509E}" srcOrd="0" destOrd="0" parTransId="{80B4484B-8C5D-4294-973D-09206892A92E}" sibTransId="{5E717762-161B-4B42-B07F-6217050E3748}"/>
    <dgm:cxn modelId="{726366C0-1CE0-4757-B37D-3FD09804CC98}" type="presOf" srcId="{8F85329B-208D-46DB-8289-F39BE8E5509E}" destId="{6D2AFA93-E278-4396-925B-0C473C60D417}" srcOrd="0" destOrd="0" presId="urn:microsoft.com/office/officeart/2005/8/layout/vList2"/>
    <dgm:cxn modelId="{164C94C1-10A6-4390-BA9E-42677069B0ED}" type="presOf" srcId="{75E5AE93-3E8F-43DC-A78F-CB5F74A71ECE}" destId="{F7B67851-1879-4914-BC18-D5F4ABA41063}" srcOrd="0" destOrd="0" presId="urn:microsoft.com/office/officeart/2005/8/layout/vList2"/>
    <dgm:cxn modelId="{CD474A48-769D-47E6-BD92-C43E8537D6D7}" type="presParOf" srcId="{F7B67851-1879-4914-BC18-D5F4ABA41063}" destId="{6D2AFA93-E278-4396-925B-0C473C60D41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C57B609-BC5A-4716-A926-1D3E38160829}"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609122F6-D0DB-405C-805D-3CF2C556835B}">
      <dgm:prSet custT="1"/>
      <dgm:spPr/>
      <dgm:t>
        <a:bodyPr/>
        <a:lstStyle/>
        <a:p>
          <a:pPr algn="ctr" rtl="1"/>
          <a:r>
            <a:rPr lang="he-IL" sz="2000" u="none" dirty="0">
              <a:solidFill>
                <a:srgbClr val="FF6600"/>
              </a:solidFill>
            </a:rPr>
            <a:t>פתרון</a:t>
          </a:r>
        </a:p>
      </dgm:t>
    </dgm:pt>
    <dgm:pt modelId="{19F957DB-0158-4482-98B8-6AC1F34B17DE}" type="parTrans" cxnId="{CC89D04D-CB3F-45A7-AA62-9E6EAAEF20C9}">
      <dgm:prSet/>
      <dgm:spPr/>
      <dgm:t>
        <a:bodyPr/>
        <a:lstStyle/>
        <a:p>
          <a:pPr algn="ctr" rtl="1"/>
          <a:endParaRPr lang="he-IL" sz="2000" u="none">
            <a:solidFill>
              <a:srgbClr val="FF6600"/>
            </a:solidFill>
          </a:endParaRPr>
        </a:p>
      </dgm:t>
    </dgm:pt>
    <dgm:pt modelId="{E9B9C98B-2D12-4F3C-B956-696B0B914B2A}" type="sibTrans" cxnId="{CC89D04D-CB3F-45A7-AA62-9E6EAAEF20C9}">
      <dgm:prSet/>
      <dgm:spPr/>
      <dgm:t>
        <a:bodyPr/>
        <a:lstStyle/>
        <a:p>
          <a:pPr algn="ctr" rtl="1"/>
          <a:endParaRPr lang="he-IL" sz="2000" u="none">
            <a:solidFill>
              <a:srgbClr val="FF6600"/>
            </a:solidFill>
          </a:endParaRPr>
        </a:p>
      </dgm:t>
    </dgm:pt>
    <dgm:pt modelId="{57FB4DFC-8300-4569-B0BF-0A90B4BD9EFA}" type="pres">
      <dgm:prSet presAssocID="{2C57B609-BC5A-4716-A926-1D3E38160829}" presName="linear" presStyleCnt="0">
        <dgm:presLayoutVars>
          <dgm:animLvl val="lvl"/>
          <dgm:resizeHandles val="exact"/>
        </dgm:presLayoutVars>
      </dgm:prSet>
      <dgm:spPr/>
    </dgm:pt>
    <dgm:pt modelId="{635C0100-0B9E-478B-B1A1-8A52F015B4FB}" type="pres">
      <dgm:prSet presAssocID="{609122F6-D0DB-405C-805D-3CF2C556835B}" presName="parentText" presStyleLbl="node1" presStyleIdx="0" presStyleCnt="1" custScaleY="143268">
        <dgm:presLayoutVars>
          <dgm:chMax val="0"/>
          <dgm:bulletEnabled val="1"/>
        </dgm:presLayoutVars>
      </dgm:prSet>
      <dgm:spPr/>
    </dgm:pt>
  </dgm:ptLst>
  <dgm:cxnLst>
    <dgm:cxn modelId="{CC89D04D-CB3F-45A7-AA62-9E6EAAEF20C9}" srcId="{2C57B609-BC5A-4716-A926-1D3E38160829}" destId="{609122F6-D0DB-405C-805D-3CF2C556835B}" srcOrd="0" destOrd="0" parTransId="{19F957DB-0158-4482-98B8-6AC1F34B17DE}" sibTransId="{E9B9C98B-2D12-4F3C-B956-696B0B914B2A}"/>
    <dgm:cxn modelId="{43BDCE91-0DB8-4692-ACDF-AC8437069C2B}" type="presOf" srcId="{609122F6-D0DB-405C-805D-3CF2C556835B}" destId="{635C0100-0B9E-478B-B1A1-8A52F015B4FB}" srcOrd="0" destOrd="0" presId="urn:microsoft.com/office/officeart/2005/8/layout/vList2"/>
    <dgm:cxn modelId="{479A82AA-E264-413A-9504-BC44B4306F96}" type="presOf" srcId="{2C57B609-BC5A-4716-A926-1D3E38160829}" destId="{57FB4DFC-8300-4569-B0BF-0A90B4BD9EFA}" srcOrd="0" destOrd="0" presId="urn:microsoft.com/office/officeart/2005/8/layout/vList2"/>
    <dgm:cxn modelId="{0D800B31-E562-46C3-B231-3B2C85DC5251}" type="presParOf" srcId="{57FB4DFC-8300-4569-B0BF-0A90B4BD9EFA}" destId="{635C0100-0B9E-478B-B1A1-8A52F015B4FB}"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92FA316-D68F-4774-81DB-1C30E16E01BA}"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B2487E56-0990-4822-9947-35DD204E6B41}">
      <dgm:prSet custT="1"/>
      <dgm:spPr/>
      <dgm:t>
        <a:bodyPr/>
        <a:lstStyle/>
        <a:p>
          <a:pPr algn="ctr" rtl="1"/>
          <a:r>
            <a:rPr lang="he-IL" sz="2000" u="none" dirty="0">
              <a:solidFill>
                <a:srgbClr val="FF6600"/>
              </a:solidFill>
            </a:rPr>
            <a:t>פיתרון אחר</a:t>
          </a:r>
          <a:r>
            <a:rPr lang="en-US" sz="2000" u="none" dirty="0">
              <a:solidFill>
                <a:srgbClr val="FF6600"/>
              </a:solidFill>
            </a:rPr>
            <a:t> </a:t>
          </a:r>
          <a:endParaRPr lang="he-IL" sz="2000" u="none" dirty="0">
            <a:solidFill>
              <a:srgbClr val="FF6600"/>
            </a:solidFill>
          </a:endParaRPr>
        </a:p>
      </dgm:t>
    </dgm:pt>
    <dgm:pt modelId="{41AAC536-0C39-4032-A741-C77E1C5E2F2D}" type="parTrans" cxnId="{295A5396-A787-4F4C-9CE5-C04134F234AC}">
      <dgm:prSet/>
      <dgm:spPr/>
      <dgm:t>
        <a:bodyPr/>
        <a:lstStyle/>
        <a:p>
          <a:pPr rtl="1"/>
          <a:endParaRPr lang="he-IL" sz="2000" u="none">
            <a:solidFill>
              <a:srgbClr val="FF6600"/>
            </a:solidFill>
          </a:endParaRPr>
        </a:p>
      </dgm:t>
    </dgm:pt>
    <dgm:pt modelId="{6D62F5A1-416D-4CFB-B4E5-D3290EC4AECE}" type="sibTrans" cxnId="{295A5396-A787-4F4C-9CE5-C04134F234AC}">
      <dgm:prSet/>
      <dgm:spPr/>
      <dgm:t>
        <a:bodyPr/>
        <a:lstStyle/>
        <a:p>
          <a:pPr rtl="1"/>
          <a:endParaRPr lang="he-IL" sz="2000" u="none">
            <a:solidFill>
              <a:srgbClr val="FF6600"/>
            </a:solidFill>
          </a:endParaRPr>
        </a:p>
      </dgm:t>
    </dgm:pt>
    <dgm:pt modelId="{292CF2B9-C729-456F-8C2E-FB785E8C96AA}" type="pres">
      <dgm:prSet presAssocID="{992FA316-D68F-4774-81DB-1C30E16E01BA}" presName="linear" presStyleCnt="0">
        <dgm:presLayoutVars>
          <dgm:animLvl val="lvl"/>
          <dgm:resizeHandles val="exact"/>
        </dgm:presLayoutVars>
      </dgm:prSet>
      <dgm:spPr/>
    </dgm:pt>
    <dgm:pt modelId="{BBCCF24F-CD9D-4940-9044-96976A5299C9}" type="pres">
      <dgm:prSet presAssocID="{B2487E56-0990-4822-9947-35DD204E6B41}" presName="parentText" presStyleLbl="node1" presStyleIdx="0" presStyleCnt="1" custScaleY="119746">
        <dgm:presLayoutVars>
          <dgm:chMax val="0"/>
          <dgm:bulletEnabled val="1"/>
        </dgm:presLayoutVars>
      </dgm:prSet>
      <dgm:spPr/>
    </dgm:pt>
  </dgm:ptLst>
  <dgm:cxnLst>
    <dgm:cxn modelId="{295A5396-A787-4F4C-9CE5-C04134F234AC}" srcId="{992FA316-D68F-4774-81DB-1C30E16E01BA}" destId="{B2487E56-0990-4822-9947-35DD204E6B41}" srcOrd="0" destOrd="0" parTransId="{41AAC536-0C39-4032-A741-C77E1C5E2F2D}" sibTransId="{6D62F5A1-416D-4CFB-B4E5-D3290EC4AECE}"/>
    <dgm:cxn modelId="{9B0027CC-AD38-42FC-AA2E-DFD33353D545}" type="presOf" srcId="{992FA316-D68F-4774-81DB-1C30E16E01BA}" destId="{292CF2B9-C729-456F-8C2E-FB785E8C96AA}" srcOrd="0" destOrd="0" presId="urn:microsoft.com/office/officeart/2005/8/layout/vList2"/>
    <dgm:cxn modelId="{C497DFE1-A3C6-4152-B756-5E7429DB3C5E}" type="presOf" srcId="{B2487E56-0990-4822-9947-35DD204E6B41}" destId="{BBCCF24F-CD9D-4940-9044-96976A5299C9}" srcOrd="0" destOrd="0" presId="urn:microsoft.com/office/officeart/2005/8/layout/vList2"/>
    <dgm:cxn modelId="{31F713FA-9EFB-4DDF-945E-11E2F6C6407E}" type="presParOf" srcId="{292CF2B9-C729-456F-8C2E-FB785E8C96AA}" destId="{BBCCF24F-CD9D-4940-9044-96976A5299C9}"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EF534D8-09A8-44F3-8B1B-E893C920BBF7}"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2671366B-B08D-4255-91A8-BCF1CD5A8F12}">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נפגע עם חשד לפגיעה </a:t>
          </a:r>
          <a:br>
            <a:rPr lang="en-US" sz="1800" dirty="0"/>
          </a:br>
          <a:r>
            <a:rPr lang="he-IL" sz="1800" dirty="0"/>
            <a:t>בעמוד שדרה צווארי </a:t>
          </a:r>
          <a:br>
            <a:rPr lang="en-US" sz="1800" dirty="0"/>
          </a:br>
          <a:r>
            <a:rPr lang="he-IL" sz="1800" b="0" dirty="0"/>
            <a:t>(עמש"צ)</a:t>
          </a:r>
          <a:r>
            <a:rPr lang="en-US" sz="1800" dirty="0"/>
            <a:t> </a:t>
          </a:r>
          <a:endParaRPr lang="he-IL" sz="1800" dirty="0"/>
        </a:p>
      </dgm:t>
    </dgm:pt>
    <dgm:pt modelId="{E411ED55-9973-4BD8-B2F2-C503EA272D75}" type="parTrans" cxnId="{BF0D7408-61B8-47F4-B744-2BAB34A1FC87}">
      <dgm:prSet/>
      <dgm:spPr/>
      <dgm:t>
        <a:bodyPr/>
        <a:lstStyle/>
        <a:p>
          <a:pPr rtl="1"/>
          <a:endParaRPr lang="he-IL" sz="1800"/>
        </a:p>
      </dgm:t>
    </dgm:pt>
    <dgm:pt modelId="{05204865-E299-442B-80EA-F1D878EF26BF}" type="sibTrans" cxnId="{BF0D7408-61B8-47F4-B744-2BAB34A1FC87}">
      <dgm:prSet/>
      <dgm:spPr/>
      <dgm:t>
        <a:bodyPr/>
        <a:lstStyle/>
        <a:p>
          <a:pPr rtl="1"/>
          <a:endParaRPr lang="he-IL" sz="1800"/>
        </a:p>
      </dgm:t>
    </dgm:pt>
    <dgm:pt modelId="{93A8EC73-9839-4E6D-A09F-8781658759F7}" type="pres">
      <dgm:prSet presAssocID="{2EF534D8-09A8-44F3-8B1B-E893C920BBF7}" presName="linear" presStyleCnt="0">
        <dgm:presLayoutVars>
          <dgm:animLvl val="lvl"/>
          <dgm:resizeHandles val="exact"/>
        </dgm:presLayoutVars>
      </dgm:prSet>
      <dgm:spPr/>
    </dgm:pt>
    <dgm:pt modelId="{10053DFF-F004-40F4-8064-3EAED81748D4}" type="pres">
      <dgm:prSet presAssocID="{2671366B-B08D-4255-91A8-BCF1CD5A8F12}" presName="parentText" presStyleLbl="node1" presStyleIdx="0" presStyleCnt="1" custLinFactNeighborX="-3089" custLinFactNeighborY="-4368">
        <dgm:presLayoutVars>
          <dgm:chMax val="0"/>
          <dgm:bulletEnabled val="1"/>
        </dgm:presLayoutVars>
      </dgm:prSet>
      <dgm:spPr/>
    </dgm:pt>
  </dgm:ptLst>
  <dgm:cxnLst>
    <dgm:cxn modelId="{BF0D7408-61B8-47F4-B744-2BAB34A1FC87}" srcId="{2EF534D8-09A8-44F3-8B1B-E893C920BBF7}" destId="{2671366B-B08D-4255-91A8-BCF1CD5A8F12}" srcOrd="0" destOrd="0" parTransId="{E411ED55-9973-4BD8-B2F2-C503EA272D75}" sibTransId="{05204865-E299-442B-80EA-F1D878EF26BF}"/>
    <dgm:cxn modelId="{87612C32-0725-490F-B908-AFE473746854}" type="presOf" srcId="{2671366B-B08D-4255-91A8-BCF1CD5A8F12}" destId="{10053DFF-F004-40F4-8064-3EAED81748D4}" srcOrd="0" destOrd="0" presId="urn:microsoft.com/office/officeart/2005/8/layout/vList2"/>
    <dgm:cxn modelId="{5B04745F-8F21-43D3-A5EB-1ABB5C8B1D20}" type="presOf" srcId="{2EF534D8-09A8-44F3-8B1B-E893C920BBF7}" destId="{93A8EC73-9839-4E6D-A09F-8781658759F7}" srcOrd="0" destOrd="0" presId="urn:microsoft.com/office/officeart/2005/8/layout/vList2"/>
    <dgm:cxn modelId="{9BD0E5B9-5453-4B06-A157-F4212F2A8704}" type="presParOf" srcId="{93A8EC73-9839-4E6D-A09F-8781658759F7}" destId="{10053DFF-F004-40F4-8064-3EAED81748D4}"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28528BA-4023-44A2-AA84-10C412578E4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B5ACC64A-22F4-426B-9BBE-60A1733971EA}">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הטייה לצד תוך טלטול </a:t>
          </a:r>
          <a:br>
            <a:rPr lang="en-US" sz="1800" dirty="0"/>
          </a:br>
          <a:r>
            <a:rPr lang="he-IL" sz="1800" dirty="0"/>
            <a:t>מינימאלי (מזערי). </a:t>
          </a:r>
          <a:br>
            <a:rPr lang="en-US" sz="1800" dirty="0"/>
          </a:br>
          <a:r>
            <a:rPr lang="he-IL" sz="1800" dirty="0"/>
            <a:t>יש לתת תמיכה מלאה בעורף!!!</a:t>
          </a:r>
          <a:r>
            <a:rPr lang="en-US" sz="1800" dirty="0"/>
            <a:t> </a:t>
          </a:r>
          <a:endParaRPr lang="he-IL" sz="1800" dirty="0"/>
        </a:p>
      </dgm:t>
    </dgm:pt>
    <dgm:pt modelId="{92785F44-0BF2-442F-8C24-D7BC9125E1A3}" type="parTrans" cxnId="{460A45C2-10AC-48EB-844C-B9EF4C8C4355}">
      <dgm:prSet/>
      <dgm:spPr/>
      <dgm:t>
        <a:bodyPr/>
        <a:lstStyle/>
        <a:p>
          <a:pPr rtl="1"/>
          <a:endParaRPr lang="he-IL" sz="1800"/>
        </a:p>
      </dgm:t>
    </dgm:pt>
    <dgm:pt modelId="{2B3D0D69-58D7-4CA4-8B83-83E5947FD4DC}" type="sibTrans" cxnId="{460A45C2-10AC-48EB-844C-B9EF4C8C4355}">
      <dgm:prSet/>
      <dgm:spPr/>
      <dgm:t>
        <a:bodyPr/>
        <a:lstStyle/>
        <a:p>
          <a:pPr rtl="1"/>
          <a:endParaRPr lang="he-IL" sz="1800"/>
        </a:p>
      </dgm:t>
    </dgm:pt>
    <dgm:pt modelId="{AE0E1332-C4FC-40BF-9ADB-9E9730F8293D}" type="pres">
      <dgm:prSet presAssocID="{528528BA-4023-44A2-AA84-10C412578E43}" presName="linear" presStyleCnt="0">
        <dgm:presLayoutVars>
          <dgm:animLvl val="lvl"/>
          <dgm:resizeHandles val="exact"/>
        </dgm:presLayoutVars>
      </dgm:prSet>
      <dgm:spPr/>
    </dgm:pt>
    <dgm:pt modelId="{DBDF7A4B-F312-4CAE-9927-761F3630FCB4}" type="pres">
      <dgm:prSet presAssocID="{B5ACC64A-22F4-426B-9BBE-60A1733971EA}" presName="parentText" presStyleLbl="node1" presStyleIdx="0" presStyleCnt="1">
        <dgm:presLayoutVars>
          <dgm:chMax val="0"/>
          <dgm:bulletEnabled val="1"/>
        </dgm:presLayoutVars>
      </dgm:prSet>
      <dgm:spPr/>
    </dgm:pt>
  </dgm:ptLst>
  <dgm:cxnLst>
    <dgm:cxn modelId="{7D791D48-39F1-4C4A-AF5A-69C733B35F8E}" type="presOf" srcId="{B5ACC64A-22F4-426B-9BBE-60A1733971EA}" destId="{DBDF7A4B-F312-4CAE-9927-761F3630FCB4}" srcOrd="0" destOrd="0" presId="urn:microsoft.com/office/officeart/2005/8/layout/vList2"/>
    <dgm:cxn modelId="{460A45C2-10AC-48EB-844C-B9EF4C8C4355}" srcId="{528528BA-4023-44A2-AA84-10C412578E43}" destId="{B5ACC64A-22F4-426B-9BBE-60A1733971EA}" srcOrd="0" destOrd="0" parTransId="{92785F44-0BF2-442F-8C24-D7BC9125E1A3}" sibTransId="{2B3D0D69-58D7-4CA4-8B83-83E5947FD4DC}"/>
    <dgm:cxn modelId="{831A5FF9-8058-4205-B437-1D8BCE71CA22}" type="presOf" srcId="{528528BA-4023-44A2-AA84-10C412578E43}" destId="{AE0E1332-C4FC-40BF-9ADB-9E9730F8293D}" srcOrd="0" destOrd="0" presId="urn:microsoft.com/office/officeart/2005/8/layout/vList2"/>
    <dgm:cxn modelId="{040566EF-5B9B-40D3-B0EA-FDE9A8C5540B}" type="presParOf" srcId="{AE0E1332-C4FC-40BF-9ADB-9E9730F8293D}" destId="{DBDF7A4B-F312-4CAE-9927-761F3630FCB4}"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35ADF54-5A90-4474-B0A6-B4C9068D24C9}" type="doc">
      <dgm:prSet loTypeId="urn:microsoft.com/office/officeart/2005/8/layout/process1" loCatId="process" qsTypeId="urn:microsoft.com/office/officeart/2005/8/quickstyle/simple5" qsCatId="simple" csTypeId="urn:microsoft.com/office/officeart/2005/8/colors/accent0_1" csCatId="mainScheme" phldr="1"/>
      <dgm:spPr/>
    </dgm:pt>
    <dgm:pt modelId="{34E02D18-05A9-463F-AB0D-B93C5B268D28}">
      <dgm:prSet phldrT="[טקסט]"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הפרשות</a:t>
          </a:r>
        </a:p>
      </dgm:t>
    </dgm:pt>
    <dgm:pt modelId="{8F082BB4-BEC0-481B-B94A-9FE906C75A43}" type="parTrans" cxnId="{838D0C92-5287-43E0-9DCD-0376F52731AF}">
      <dgm:prSet/>
      <dgm:spPr/>
      <dgm:t>
        <a:bodyPr/>
        <a:lstStyle/>
        <a:p>
          <a:pPr rtl="1"/>
          <a:endParaRPr lang="he-IL"/>
        </a:p>
      </dgm:t>
    </dgm:pt>
    <dgm:pt modelId="{FA44F8FA-4D6B-4AA5-8DE4-2FEC20C48F9D}" type="sibTrans" cxnId="{838D0C92-5287-43E0-9DCD-0376F52731AF}">
      <dgm:prSet/>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a:p>
      </dgm:t>
    </dgm:pt>
    <dgm:pt modelId="{2A40EC4A-40EE-46B0-8EC1-214E5FEC9FB2}">
      <dgm:prSet phldrT="[טקסט]" custT="1">
        <dgm:style>
          <a:lnRef idx="2">
            <a:schemeClr val="accent1"/>
          </a:lnRef>
          <a:fillRef idx="1">
            <a:schemeClr val="lt1"/>
          </a:fillRef>
          <a:effectRef idx="0">
            <a:schemeClr val="accent1"/>
          </a:effectRef>
          <a:fontRef idx="minor">
            <a:schemeClr val="dk1"/>
          </a:fontRef>
        </dgm:style>
      </dgm:prSet>
      <dgm:spPr/>
      <dgm:t>
        <a:bodyPr/>
        <a:lstStyle/>
        <a:p>
          <a:pPr algn="r" rtl="1"/>
          <a:r>
            <a:rPr lang="he-IL" sz="1800" dirty="0"/>
            <a:t>מוצקות - גריפה ע"י שתי אצבעות</a:t>
          </a:r>
          <a:br>
            <a:rPr lang="en-US" sz="1800" dirty="0"/>
          </a:br>
          <a:br>
            <a:rPr lang="en-US" sz="1800" dirty="0"/>
          </a:br>
          <a:r>
            <a:rPr lang="he-IL" sz="1800" dirty="0"/>
            <a:t>נוזליות - הטייה לצד וסילוק.</a:t>
          </a:r>
          <a:r>
            <a:rPr lang="he-IL" sz="1800" b="0" dirty="0"/>
            <a:t>טכניקות אחרות:משיכת סנטר דחיקת לסת</a:t>
          </a:r>
          <a:r>
            <a:rPr lang="en-US" sz="1800" dirty="0"/>
            <a:t> </a:t>
          </a:r>
          <a:endParaRPr lang="he-IL" sz="1800" dirty="0"/>
        </a:p>
      </dgm:t>
    </dgm:pt>
    <dgm:pt modelId="{A9368416-B235-4B0B-B34D-8617B9A29E12}" type="parTrans" cxnId="{F8DA483B-860A-4F82-AD5C-14DA47F03878}">
      <dgm:prSet/>
      <dgm:spPr/>
      <dgm:t>
        <a:bodyPr/>
        <a:lstStyle/>
        <a:p>
          <a:pPr rtl="1"/>
          <a:endParaRPr lang="he-IL"/>
        </a:p>
      </dgm:t>
    </dgm:pt>
    <dgm:pt modelId="{79D799F3-643D-4B35-8693-3E89ABCA4BFB}" type="sibTrans" cxnId="{F8DA483B-860A-4F82-AD5C-14DA47F03878}">
      <dgm:prSet/>
      <dgm:spPr/>
      <dgm:t>
        <a:bodyPr/>
        <a:lstStyle/>
        <a:p>
          <a:pPr rtl="1"/>
          <a:endParaRPr lang="he-IL"/>
        </a:p>
      </dgm:t>
    </dgm:pt>
    <dgm:pt modelId="{5C404262-A769-453F-BDE9-11E6011DEF99}" type="pres">
      <dgm:prSet presAssocID="{635ADF54-5A90-4474-B0A6-B4C9068D24C9}" presName="Name0" presStyleCnt="0">
        <dgm:presLayoutVars>
          <dgm:dir val="rev"/>
          <dgm:resizeHandles val="exact"/>
        </dgm:presLayoutVars>
      </dgm:prSet>
      <dgm:spPr/>
    </dgm:pt>
    <dgm:pt modelId="{415BFFCB-7149-4A5A-95B2-607C4B70C9C7}" type="pres">
      <dgm:prSet presAssocID="{34E02D18-05A9-463F-AB0D-B93C5B268D28}" presName="node" presStyleLbl="node1" presStyleIdx="0" presStyleCnt="2" custScaleX="42840" custScaleY="32358" custLinFactNeighborX="-18806" custLinFactNeighborY="-10138">
        <dgm:presLayoutVars>
          <dgm:bulletEnabled val="1"/>
        </dgm:presLayoutVars>
      </dgm:prSet>
      <dgm:spPr/>
    </dgm:pt>
    <dgm:pt modelId="{B1540089-EEC1-4CCF-932E-425BFF4FC64E}" type="pres">
      <dgm:prSet presAssocID="{FA44F8FA-4D6B-4AA5-8DE4-2FEC20C48F9D}" presName="sibTrans" presStyleLbl="sibTrans2D1" presStyleIdx="0" presStyleCnt="1" custLinFactNeighborX="5286"/>
      <dgm:spPr/>
    </dgm:pt>
    <dgm:pt modelId="{B187E0A0-DA59-473A-BC13-3744D385CA74}" type="pres">
      <dgm:prSet presAssocID="{FA44F8FA-4D6B-4AA5-8DE4-2FEC20C48F9D}" presName="connectorText" presStyleLbl="sibTrans2D1" presStyleIdx="0" presStyleCnt="1"/>
      <dgm:spPr/>
    </dgm:pt>
    <dgm:pt modelId="{2141F5C5-B255-4E4C-A43E-20F45E76E02E}" type="pres">
      <dgm:prSet presAssocID="{2A40EC4A-40EE-46B0-8EC1-214E5FEC9FB2}" presName="node" presStyleLbl="node1" presStyleIdx="1" presStyleCnt="2" custScaleX="107633" custScaleY="59952" custLinFactNeighborX="-5945" custLinFactNeighborY="-5383">
        <dgm:presLayoutVars>
          <dgm:bulletEnabled val="1"/>
        </dgm:presLayoutVars>
      </dgm:prSet>
      <dgm:spPr/>
    </dgm:pt>
  </dgm:ptLst>
  <dgm:cxnLst>
    <dgm:cxn modelId="{B885091B-AA68-4C0C-9A38-339EE15B0E1F}" type="presOf" srcId="{34E02D18-05A9-463F-AB0D-B93C5B268D28}" destId="{415BFFCB-7149-4A5A-95B2-607C4B70C9C7}" srcOrd="0" destOrd="0" presId="urn:microsoft.com/office/officeart/2005/8/layout/process1"/>
    <dgm:cxn modelId="{B2A2412F-438B-4482-8A76-DA97171AA494}" type="presOf" srcId="{635ADF54-5A90-4474-B0A6-B4C9068D24C9}" destId="{5C404262-A769-453F-BDE9-11E6011DEF99}" srcOrd="0" destOrd="0" presId="urn:microsoft.com/office/officeart/2005/8/layout/process1"/>
    <dgm:cxn modelId="{F8DA483B-860A-4F82-AD5C-14DA47F03878}" srcId="{635ADF54-5A90-4474-B0A6-B4C9068D24C9}" destId="{2A40EC4A-40EE-46B0-8EC1-214E5FEC9FB2}" srcOrd="1" destOrd="0" parTransId="{A9368416-B235-4B0B-B34D-8617B9A29E12}" sibTransId="{79D799F3-643D-4B35-8693-3E89ABCA4BFB}"/>
    <dgm:cxn modelId="{E3EA3D67-CEE9-4B40-B6F8-95C8DD836E0F}" type="presOf" srcId="{FA44F8FA-4D6B-4AA5-8DE4-2FEC20C48F9D}" destId="{B187E0A0-DA59-473A-BC13-3744D385CA74}" srcOrd="1" destOrd="0" presId="urn:microsoft.com/office/officeart/2005/8/layout/process1"/>
    <dgm:cxn modelId="{838D0C92-5287-43E0-9DCD-0376F52731AF}" srcId="{635ADF54-5A90-4474-B0A6-B4C9068D24C9}" destId="{34E02D18-05A9-463F-AB0D-B93C5B268D28}" srcOrd="0" destOrd="0" parTransId="{8F082BB4-BEC0-481B-B94A-9FE906C75A43}" sibTransId="{FA44F8FA-4D6B-4AA5-8DE4-2FEC20C48F9D}"/>
    <dgm:cxn modelId="{7AC62FAD-02F5-48AC-8380-D4D9E2F3E5AF}" type="presOf" srcId="{FA44F8FA-4D6B-4AA5-8DE4-2FEC20C48F9D}" destId="{B1540089-EEC1-4CCF-932E-425BFF4FC64E}" srcOrd="0" destOrd="0" presId="urn:microsoft.com/office/officeart/2005/8/layout/process1"/>
    <dgm:cxn modelId="{D8B40FF4-93EB-4F9F-A32D-AB5751D2AD0B}" type="presOf" srcId="{2A40EC4A-40EE-46B0-8EC1-214E5FEC9FB2}" destId="{2141F5C5-B255-4E4C-A43E-20F45E76E02E}" srcOrd="0" destOrd="0" presId="urn:microsoft.com/office/officeart/2005/8/layout/process1"/>
    <dgm:cxn modelId="{9E6024B8-23B8-4B57-B0E6-3F7445F7B3CA}" type="presParOf" srcId="{5C404262-A769-453F-BDE9-11E6011DEF99}" destId="{415BFFCB-7149-4A5A-95B2-607C4B70C9C7}" srcOrd="0" destOrd="0" presId="urn:microsoft.com/office/officeart/2005/8/layout/process1"/>
    <dgm:cxn modelId="{269B67CD-D55C-4FA3-BF60-D56993EB999F}" type="presParOf" srcId="{5C404262-A769-453F-BDE9-11E6011DEF99}" destId="{B1540089-EEC1-4CCF-932E-425BFF4FC64E}" srcOrd="1" destOrd="0" presId="urn:microsoft.com/office/officeart/2005/8/layout/process1"/>
    <dgm:cxn modelId="{9FDBC1FC-B284-4A83-A167-961C97166325}" type="presParOf" srcId="{B1540089-EEC1-4CCF-932E-425BFF4FC64E}" destId="{B187E0A0-DA59-473A-BC13-3744D385CA74}" srcOrd="0" destOrd="0" presId="urn:microsoft.com/office/officeart/2005/8/layout/process1"/>
    <dgm:cxn modelId="{1BCBAFD9-94F7-4087-A8C3-5D2B24F242FC}" type="presParOf" srcId="{5C404262-A769-453F-BDE9-11E6011DEF99}" destId="{2141F5C5-B255-4E4C-A43E-20F45E76E02E}" srcOrd="2" destOrd="0" presId="urn:microsoft.com/office/officeart/2005/8/layout/process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2DA8897-91B5-458B-885B-5347E146EC6D}" type="doc">
      <dgm:prSet loTypeId="urn:microsoft.com/office/officeart/2005/8/layout/process1" loCatId="process" qsTypeId="urn:microsoft.com/office/officeart/2005/8/quickstyle/simple5" qsCatId="simple" csTypeId="urn:microsoft.com/office/officeart/2005/8/colors/accent0_1" csCatId="mainScheme" phldr="1"/>
      <dgm:spPr/>
    </dgm:pt>
    <dgm:pt modelId="{6263C3D1-AE46-4F5D-AB2A-53364C2DEF6D}">
      <dgm:prSet phldrT="[טקסט]" custT="1">
        <dgm:style>
          <a:lnRef idx="2">
            <a:schemeClr val="accent1"/>
          </a:lnRef>
          <a:fillRef idx="1">
            <a:schemeClr val="lt1"/>
          </a:fillRef>
          <a:effectRef idx="0">
            <a:schemeClr val="accent1"/>
          </a:effectRef>
          <a:fontRef idx="minor">
            <a:schemeClr val="dk1"/>
          </a:fontRef>
        </dgm:style>
      </dgm:prSet>
      <dgm:spPr/>
      <dgm:t>
        <a:bodyPr/>
        <a:lstStyle/>
        <a:p>
          <a:pPr algn="r" rtl="1"/>
          <a:r>
            <a:rPr lang="he-IL" sz="1800" dirty="0"/>
            <a:t>הפה עדיין לא נפתח</a:t>
          </a:r>
          <a:br>
            <a:rPr lang="en-US" sz="1800" dirty="0"/>
          </a:br>
          <a:r>
            <a:rPr lang="he-IL" sz="1800" b="0" dirty="0"/>
            <a:t>(כנראה עדיין יש חמצן ברקמות)</a:t>
          </a:r>
          <a:endParaRPr lang="he-IL" sz="1800" dirty="0"/>
        </a:p>
      </dgm:t>
    </dgm:pt>
    <dgm:pt modelId="{83218E54-4D7F-443A-B2C8-9454273F4FAC}" type="parTrans" cxnId="{AA01D713-B05E-41C1-B9C1-828C14893499}">
      <dgm:prSet/>
      <dgm:spPr/>
      <dgm:t>
        <a:bodyPr/>
        <a:lstStyle/>
        <a:p>
          <a:pPr algn="r" rtl="1"/>
          <a:endParaRPr lang="he-IL" sz="1800"/>
        </a:p>
      </dgm:t>
    </dgm:pt>
    <dgm:pt modelId="{B715A053-F561-407E-AA9A-72EBB00506A5}" type="sibTrans" cxnId="{AA01D713-B05E-41C1-B9C1-828C14893499}">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endParaRPr lang="he-IL" sz="1800"/>
        </a:p>
      </dgm:t>
    </dgm:pt>
    <dgm:pt modelId="{AE1C9EB0-AF1C-4042-ADCA-7DCAE449D1A6}">
      <dgm:prSet phldrT="[טקסט]" custT="1">
        <dgm:style>
          <a:lnRef idx="2">
            <a:schemeClr val="accent1"/>
          </a:lnRef>
          <a:fillRef idx="1">
            <a:schemeClr val="lt1"/>
          </a:fillRef>
          <a:effectRef idx="0">
            <a:schemeClr val="accent1"/>
          </a:effectRef>
          <a:fontRef idx="minor">
            <a:schemeClr val="dk1"/>
          </a:fontRef>
        </dgm:style>
      </dgm:prSet>
      <dgm:spPr/>
      <dgm:t>
        <a:bodyPr/>
        <a:lstStyle/>
        <a:p>
          <a:pPr algn="r" rtl="1"/>
          <a:br>
            <a:rPr lang="en-US" sz="1800" dirty="0"/>
          </a:br>
          <a:r>
            <a:rPr lang="he-IL" sz="1800" dirty="0"/>
            <a:t>1. הגברת כוח. אך אין לשבור שיניים!!!</a:t>
          </a:r>
          <a:br>
            <a:rPr lang="en-US" sz="1800" dirty="0"/>
          </a:br>
          <a:r>
            <a:rPr lang="he-IL" sz="1800" dirty="0"/>
            <a:t>2. זרת - שלוש אצבעות – אגודל</a:t>
          </a:r>
          <a:br>
            <a:rPr lang="en-US" sz="1800" dirty="0"/>
          </a:br>
          <a:r>
            <a:rPr lang="he-IL" sz="1800" b="0" dirty="0"/>
            <a:t>(טכניקה להפעלת כוח סביר על </a:t>
          </a:r>
          <a:br>
            <a:rPr lang="en-US" sz="1800" b="0" dirty="0"/>
          </a:br>
          <a:r>
            <a:rPr lang="he-IL" sz="1800" b="0" dirty="0"/>
            <a:t>הלסת התחתונה לצורך פתיחת הפה.)</a:t>
          </a:r>
          <a:br>
            <a:rPr lang="en-US" sz="1800" dirty="0"/>
          </a:br>
          <a:endParaRPr lang="he-IL" sz="1800" dirty="0"/>
        </a:p>
      </dgm:t>
    </dgm:pt>
    <dgm:pt modelId="{711C01B9-80A7-40B4-A863-98E4DDAF3C57}" type="parTrans" cxnId="{FE8DF5DA-5686-4F92-839B-0DFDABE53AC8}">
      <dgm:prSet/>
      <dgm:spPr/>
      <dgm:t>
        <a:bodyPr/>
        <a:lstStyle/>
        <a:p>
          <a:pPr algn="r" rtl="1"/>
          <a:endParaRPr lang="he-IL" sz="1800"/>
        </a:p>
      </dgm:t>
    </dgm:pt>
    <dgm:pt modelId="{E6CAF702-D750-42DC-B3E8-8D7628935F4B}" type="sibTrans" cxnId="{FE8DF5DA-5686-4F92-839B-0DFDABE53AC8}">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r" rtl="1"/>
          <a:endParaRPr lang="he-IL" sz="1800"/>
        </a:p>
      </dgm:t>
    </dgm:pt>
    <dgm:pt modelId="{0B6BEEF0-E558-4AED-BC8B-169E9AE13E03}">
      <dgm:prSet phldrT="[טקסט]" custT="1">
        <dgm:style>
          <a:lnRef idx="2">
            <a:schemeClr val="accent1"/>
          </a:lnRef>
          <a:fillRef idx="1">
            <a:schemeClr val="lt1"/>
          </a:fillRef>
          <a:effectRef idx="0">
            <a:schemeClr val="accent1"/>
          </a:effectRef>
          <a:fontRef idx="minor">
            <a:schemeClr val="dk1"/>
          </a:fontRef>
        </dgm:style>
      </dgm:prSet>
      <dgm:spPr/>
      <dgm:t>
        <a:bodyPr/>
        <a:lstStyle/>
        <a:p>
          <a:pPr algn="r" rtl="1"/>
          <a:r>
            <a:rPr lang="he-IL" sz="1800" dirty="0"/>
            <a:t>במקרה שהפה לא נפתח</a:t>
          </a:r>
          <a:br>
            <a:rPr lang="en-US" sz="1800" dirty="0"/>
          </a:br>
          <a:r>
            <a:rPr lang="he-IL" sz="1800" dirty="0"/>
            <a:t>יש להנשים דרך האף.</a:t>
          </a:r>
        </a:p>
      </dgm:t>
    </dgm:pt>
    <dgm:pt modelId="{8954660E-1E4B-4130-899B-23FD36ED64E0}" type="parTrans" cxnId="{F43A91A9-79E2-493D-8D78-8A8F45928F6D}">
      <dgm:prSet/>
      <dgm:spPr/>
      <dgm:t>
        <a:bodyPr/>
        <a:lstStyle/>
        <a:p>
          <a:pPr algn="r" rtl="1"/>
          <a:endParaRPr lang="he-IL" sz="1800"/>
        </a:p>
      </dgm:t>
    </dgm:pt>
    <dgm:pt modelId="{BEE6EC2C-FF32-402A-837D-1783F924133B}" type="sibTrans" cxnId="{F43A91A9-79E2-493D-8D78-8A8F45928F6D}">
      <dgm:prSet/>
      <dgm:spPr/>
      <dgm:t>
        <a:bodyPr/>
        <a:lstStyle/>
        <a:p>
          <a:pPr algn="r" rtl="1"/>
          <a:endParaRPr lang="he-IL" sz="1800"/>
        </a:p>
      </dgm:t>
    </dgm:pt>
    <dgm:pt modelId="{C9D2164B-E695-4A52-9DC0-AB6D027D746F}" type="pres">
      <dgm:prSet presAssocID="{62DA8897-91B5-458B-885B-5347E146EC6D}" presName="Name0" presStyleCnt="0">
        <dgm:presLayoutVars>
          <dgm:dir val="rev"/>
          <dgm:resizeHandles val="exact"/>
        </dgm:presLayoutVars>
      </dgm:prSet>
      <dgm:spPr/>
    </dgm:pt>
    <dgm:pt modelId="{26518E90-9749-4A96-A011-6D30ABDD02B3}" type="pres">
      <dgm:prSet presAssocID="{6263C3D1-AE46-4F5D-AB2A-53364C2DEF6D}" presName="node" presStyleLbl="node1" presStyleIdx="0" presStyleCnt="3" custScaleX="65934" custScaleY="86978" custLinFactNeighborX="-22313" custLinFactNeighborY="-28084">
        <dgm:presLayoutVars>
          <dgm:bulletEnabled val="1"/>
        </dgm:presLayoutVars>
      </dgm:prSet>
      <dgm:spPr/>
    </dgm:pt>
    <dgm:pt modelId="{31068AA4-36FD-4A3E-B8F6-9C2F9284CF34}" type="pres">
      <dgm:prSet presAssocID="{B715A053-F561-407E-AA9A-72EBB00506A5}" presName="sibTrans" presStyleLbl="sibTrans2D1" presStyleIdx="0" presStyleCnt="2" custScaleX="118154"/>
      <dgm:spPr/>
    </dgm:pt>
    <dgm:pt modelId="{7BF68131-C67D-4161-AB11-B6E270AEDCD8}" type="pres">
      <dgm:prSet presAssocID="{B715A053-F561-407E-AA9A-72EBB00506A5}" presName="connectorText" presStyleLbl="sibTrans2D1" presStyleIdx="0" presStyleCnt="2"/>
      <dgm:spPr/>
    </dgm:pt>
    <dgm:pt modelId="{BFDC4502-5AA8-4A4B-B8AC-11103EF0F9EA}" type="pres">
      <dgm:prSet presAssocID="{AE1C9EB0-AF1C-4042-ADCA-7DCAE449D1A6}" presName="node" presStyleLbl="node1" presStyleIdx="1" presStyleCnt="3" custScaleX="167338" custScaleY="82779" custLinFactNeighborX="-13967" custLinFactNeighborY="-32399">
        <dgm:presLayoutVars>
          <dgm:bulletEnabled val="1"/>
        </dgm:presLayoutVars>
      </dgm:prSet>
      <dgm:spPr/>
    </dgm:pt>
    <dgm:pt modelId="{71832C96-9CFC-462B-87FC-939BD1A17A9A}" type="pres">
      <dgm:prSet presAssocID="{E6CAF702-D750-42DC-B3E8-8D7628935F4B}" presName="sibTrans" presStyleLbl="sibTrans2D1" presStyleIdx="1" presStyleCnt="2"/>
      <dgm:spPr/>
    </dgm:pt>
    <dgm:pt modelId="{F647DEC5-7DE1-4A7C-BAB3-CCAD816FA6A0}" type="pres">
      <dgm:prSet presAssocID="{E6CAF702-D750-42DC-B3E8-8D7628935F4B}" presName="connectorText" presStyleLbl="sibTrans2D1" presStyleIdx="1" presStyleCnt="2"/>
      <dgm:spPr/>
    </dgm:pt>
    <dgm:pt modelId="{7694D5C2-B305-4409-8292-401B4E4E4F29}" type="pres">
      <dgm:prSet presAssocID="{0B6BEEF0-E558-4AED-BC8B-169E9AE13E03}" presName="node" presStyleLbl="node1" presStyleIdx="2" presStyleCnt="3" custScaleY="60931" custLinFactNeighborX="10683" custLinFactNeighborY="-28085">
        <dgm:presLayoutVars>
          <dgm:bulletEnabled val="1"/>
        </dgm:presLayoutVars>
      </dgm:prSet>
      <dgm:spPr/>
    </dgm:pt>
  </dgm:ptLst>
  <dgm:cxnLst>
    <dgm:cxn modelId="{A4522212-0F86-4730-9B2D-A5B853D69376}" type="presOf" srcId="{62DA8897-91B5-458B-885B-5347E146EC6D}" destId="{C9D2164B-E695-4A52-9DC0-AB6D027D746F}" srcOrd="0" destOrd="0" presId="urn:microsoft.com/office/officeart/2005/8/layout/process1"/>
    <dgm:cxn modelId="{FF560F13-C02C-4D1B-B353-6D0C47EB85AF}" type="presOf" srcId="{E6CAF702-D750-42DC-B3E8-8D7628935F4B}" destId="{71832C96-9CFC-462B-87FC-939BD1A17A9A}" srcOrd="0" destOrd="0" presId="urn:microsoft.com/office/officeart/2005/8/layout/process1"/>
    <dgm:cxn modelId="{AA01D713-B05E-41C1-B9C1-828C14893499}" srcId="{62DA8897-91B5-458B-885B-5347E146EC6D}" destId="{6263C3D1-AE46-4F5D-AB2A-53364C2DEF6D}" srcOrd="0" destOrd="0" parTransId="{83218E54-4D7F-443A-B2C8-9454273F4FAC}" sibTransId="{B715A053-F561-407E-AA9A-72EBB00506A5}"/>
    <dgm:cxn modelId="{9A621443-20B3-4C94-BE42-0ACF0CCE9D97}" type="presOf" srcId="{6263C3D1-AE46-4F5D-AB2A-53364C2DEF6D}" destId="{26518E90-9749-4A96-A011-6D30ABDD02B3}" srcOrd="0" destOrd="0" presId="urn:microsoft.com/office/officeart/2005/8/layout/process1"/>
    <dgm:cxn modelId="{B6F9CB89-3139-4D73-83E4-CBA70EED0808}" type="presOf" srcId="{B715A053-F561-407E-AA9A-72EBB00506A5}" destId="{7BF68131-C67D-4161-AB11-B6E270AEDCD8}" srcOrd="1" destOrd="0" presId="urn:microsoft.com/office/officeart/2005/8/layout/process1"/>
    <dgm:cxn modelId="{5620CB9E-29D2-45CA-B0AF-366D1C9ACF7E}" type="presOf" srcId="{0B6BEEF0-E558-4AED-BC8B-169E9AE13E03}" destId="{7694D5C2-B305-4409-8292-401B4E4E4F29}" srcOrd="0" destOrd="0" presId="urn:microsoft.com/office/officeart/2005/8/layout/process1"/>
    <dgm:cxn modelId="{F43A91A9-79E2-493D-8D78-8A8F45928F6D}" srcId="{62DA8897-91B5-458B-885B-5347E146EC6D}" destId="{0B6BEEF0-E558-4AED-BC8B-169E9AE13E03}" srcOrd="2" destOrd="0" parTransId="{8954660E-1E4B-4130-899B-23FD36ED64E0}" sibTransId="{BEE6EC2C-FF32-402A-837D-1783F924133B}"/>
    <dgm:cxn modelId="{D36875BC-24EA-4F53-85A4-8DDA43FF5A80}" type="presOf" srcId="{E6CAF702-D750-42DC-B3E8-8D7628935F4B}" destId="{F647DEC5-7DE1-4A7C-BAB3-CCAD816FA6A0}" srcOrd="1" destOrd="0" presId="urn:microsoft.com/office/officeart/2005/8/layout/process1"/>
    <dgm:cxn modelId="{50059DD3-4926-4947-92B5-93C3B807CF9B}" type="presOf" srcId="{AE1C9EB0-AF1C-4042-ADCA-7DCAE449D1A6}" destId="{BFDC4502-5AA8-4A4B-B8AC-11103EF0F9EA}" srcOrd="0" destOrd="0" presId="urn:microsoft.com/office/officeart/2005/8/layout/process1"/>
    <dgm:cxn modelId="{A5DA3FD7-B934-4574-BE50-640D57024304}" type="presOf" srcId="{B715A053-F561-407E-AA9A-72EBB00506A5}" destId="{31068AA4-36FD-4A3E-B8F6-9C2F9284CF34}" srcOrd="0" destOrd="0" presId="urn:microsoft.com/office/officeart/2005/8/layout/process1"/>
    <dgm:cxn modelId="{FE8DF5DA-5686-4F92-839B-0DFDABE53AC8}" srcId="{62DA8897-91B5-458B-885B-5347E146EC6D}" destId="{AE1C9EB0-AF1C-4042-ADCA-7DCAE449D1A6}" srcOrd="1" destOrd="0" parTransId="{711C01B9-80A7-40B4-A863-98E4DDAF3C57}" sibTransId="{E6CAF702-D750-42DC-B3E8-8D7628935F4B}"/>
    <dgm:cxn modelId="{28460E7D-6578-4015-A2C0-B5D77DA5A3F2}" type="presParOf" srcId="{C9D2164B-E695-4A52-9DC0-AB6D027D746F}" destId="{26518E90-9749-4A96-A011-6D30ABDD02B3}" srcOrd="0" destOrd="0" presId="urn:microsoft.com/office/officeart/2005/8/layout/process1"/>
    <dgm:cxn modelId="{94467746-428C-4B88-9403-E7679DFCEFA3}" type="presParOf" srcId="{C9D2164B-E695-4A52-9DC0-AB6D027D746F}" destId="{31068AA4-36FD-4A3E-B8F6-9C2F9284CF34}" srcOrd="1" destOrd="0" presId="urn:microsoft.com/office/officeart/2005/8/layout/process1"/>
    <dgm:cxn modelId="{E103A147-5959-42BA-B3C6-DBEBBC092DE7}" type="presParOf" srcId="{31068AA4-36FD-4A3E-B8F6-9C2F9284CF34}" destId="{7BF68131-C67D-4161-AB11-B6E270AEDCD8}" srcOrd="0" destOrd="0" presId="urn:microsoft.com/office/officeart/2005/8/layout/process1"/>
    <dgm:cxn modelId="{3F702CA6-9502-492C-A702-4970133106E1}" type="presParOf" srcId="{C9D2164B-E695-4A52-9DC0-AB6D027D746F}" destId="{BFDC4502-5AA8-4A4B-B8AC-11103EF0F9EA}" srcOrd="2" destOrd="0" presId="urn:microsoft.com/office/officeart/2005/8/layout/process1"/>
    <dgm:cxn modelId="{5EA11716-FEA9-4F34-9DA5-1C46E819651E}" type="presParOf" srcId="{C9D2164B-E695-4A52-9DC0-AB6D027D746F}" destId="{71832C96-9CFC-462B-87FC-939BD1A17A9A}" srcOrd="3" destOrd="0" presId="urn:microsoft.com/office/officeart/2005/8/layout/process1"/>
    <dgm:cxn modelId="{D177DC96-4DDA-4D93-B5DF-DAD0D419E0A5}" type="presParOf" srcId="{71832C96-9CFC-462B-87FC-939BD1A17A9A}" destId="{F647DEC5-7DE1-4A7C-BAB3-CCAD816FA6A0}" srcOrd="0" destOrd="0" presId="urn:microsoft.com/office/officeart/2005/8/layout/process1"/>
    <dgm:cxn modelId="{5D981709-BC8B-4155-8974-B487E985B9E7}" type="presParOf" srcId="{C9D2164B-E695-4A52-9DC0-AB6D027D746F}" destId="{7694D5C2-B305-4409-8292-401B4E4E4F29}" srcOrd="4" destOrd="0" presId="urn:microsoft.com/office/officeart/2005/8/layout/process1"/>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BAA2FE-5C4F-477C-8242-C6D9F61FF143}" type="doc">
      <dgm:prSet loTypeId="urn:microsoft.com/office/officeart/2005/8/layout/vList2" loCatId="list" qsTypeId="urn:microsoft.com/office/officeart/2005/8/quickstyle/simple5" qsCatId="simple" csTypeId="urn:microsoft.com/office/officeart/2005/8/colors/accent0_1" csCatId="mainScheme"/>
      <dgm:spPr/>
      <dgm:t>
        <a:bodyPr/>
        <a:lstStyle/>
        <a:p>
          <a:pPr rtl="1"/>
          <a:endParaRPr lang="he-IL"/>
        </a:p>
      </dgm:t>
    </dgm:pt>
    <dgm:pt modelId="{5474DEDA-97E8-48F1-9898-B5D73592BE54}">
      <dgm:prSet custT="1"/>
      <dgm:spPr/>
      <dgm:t>
        <a:bodyPr/>
        <a:lstStyle/>
        <a:p>
          <a:pPr algn="ctr" rtl="1"/>
          <a:r>
            <a:rPr lang="he-IL" sz="1800" dirty="0"/>
            <a:t>מילולי </a:t>
          </a:r>
          <a:r>
            <a:rPr lang="he-IL" sz="1800" b="0" dirty="0"/>
            <a:t>- קריאה קולית (קריאה בשמו כגון: "אדוני, אתה בסדר? אתה שומע?") </a:t>
          </a:r>
          <a:endParaRPr lang="he-IL" sz="1800" dirty="0"/>
        </a:p>
      </dgm:t>
    </dgm:pt>
    <dgm:pt modelId="{33AF6E41-E3B0-46A1-8DA6-23FFF898AEE8}" type="parTrans" cxnId="{6719F9DF-3659-402D-B9A4-0C436DFEDF0B}">
      <dgm:prSet/>
      <dgm:spPr/>
      <dgm:t>
        <a:bodyPr/>
        <a:lstStyle/>
        <a:p>
          <a:pPr algn="ctr" rtl="1"/>
          <a:endParaRPr lang="he-IL" sz="2000"/>
        </a:p>
      </dgm:t>
    </dgm:pt>
    <dgm:pt modelId="{F6162F88-E8EA-48FE-A54C-E1D9C8E1AFD3}" type="sibTrans" cxnId="{6719F9DF-3659-402D-B9A4-0C436DFEDF0B}">
      <dgm:prSet/>
      <dgm:spPr/>
      <dgm:t>
        <a:bodyPr/>
        <a:lstStyle/>
        <a:p>
          <a:pPr algn="ctr" rtl="1"/>
          <a:endParaRPr lang="he-IL" sz="2000"/>
        </a:p>
      </dgm:t>
    </dgm:pt>
    <dgm:pt modelId="{557C520E-C5D9-46C7-AA70-B8AE73A4150F}">
      <dgm:prSet custT="1"/>
      <dgm:spPr/>
      <dgm:t>
        <a:bodyPr/>
        <a:lstStyle/>
        <a:p>
          <a:pPr algn="ctr" rtl="1"/>
          <a:r>
            <a:rPr lang="he-IL" sz="1800" dirty="0"/>
            <a:t>פיזי </a:t>
          </a:r>
          <a:r>
            <a:rPr lang="he-IL" sz="1800" b="0" dirty="0"/>
            <a:t>- צביטה בשני צידי שריר </a:t>
          </a:r>
          <a:r>
            <a:rPr lang="he-IL" sz="1800" b="0"/>
            <a:t>הטרפז .</a:t>
          </a:r>
          <a:r>
            <a:rPr lang="he-IL" sz="1800"/>
            <a:t>אם אין תגובה = מחוסר הכרה!</a:t>
          </a:r>
          <a:endParaRPr lang="en-US" sz="1800" b="0" dirty="0"/>
        </a:p>
      </dgm:t>
    </dgm:pt>
    <dgm:pt modelId="{6D478908-1BCA-4CC0-8C6F-FB7D31F1F58C}" type="parTrans" cxnId="{E5F2E0B4-6773-48A7-936A-B76D10AFF45D}">
      <dgm:prSet/>
      <dgm:spPr/>
      <dgm:t>
        <a:bodyPr/>
        <a:lstStyle/>
        <a:p>
          <a:pPr algn="ctr" rtl="1"/>
          <a:endParaRPr lang="he-IL" sz="2000"/>
        </a:p>
      </dgm:t>
    </dgm:pt>
    <dgm:pt modelId="{9591C92D-84F9-4880-9B39-23546B9054D0}" type="sibTrans" cxnId="{E5F2E0B4-6773-48A7-936A-B76D10AFF45D}">
      <dgm:prSet/>
      <dgm:spPr/>
      <dgm:t>
        <a:bodyPr/>
        <a:lstStyle/>
        <a:p>
          <a:pPr algn="ctr" rtl="1"/>
          <a:endParaRPr lang="he-IL" sz="2000"/>
        </a:p>
      </dgm:t>
    </dgm:pt>
    <dgm:pt modelId="{F5CEB936-D8AE-4D93-92EA-2E1F25C93A2E}">
      <dgm:prSet custT="1"/>
      <dgm:spPr/>
      <dgm:t>
        <a:bodyPr/>
        <a:lstStyle/>
        <a:p>
          <a:pPr algn="ctr" rtl="1"/>
          <a:r>
            <a:rPr lang="he-IL" sz="1800" dirty="0"/>
            <a:t>בזמן בדיקת ההכרה - יש להתרשם ממצב הנשימה.</a:t>
          </a:r>
        </a:p>
      </dgm:t>
    </dgm:pt>
    <dgm:pt modelId="{9A3DC8F9-4486-413F-B38C-7C3C6EFBFF0D}" type="parTrans" cxnId="{5DF354A8-D64C-42E1-8D87-1F14408BAA85}">
      <dgm:prSet/>
      <dgm:spPr/>
      <dgm:t>
        <a:bodyPr/>
        <a:lstStyle/>
        <a:p>
          <a:pPr algn="ctr" rtl="1"/>
          <a:endParaRPr lang="he-IL" sz="2000"/>
        </a:p>
      </dgm:t>
    </dgm:pt>
    <dgm:pt modelId="{01C68EE1-D7C4-413F-9879-972193A02961}" type="sibTrans" cxnId="{5DF354A8-D64C-42E1-8D87-1F14408BAA85}">
      <dgm:prSet/>
      <dgm:spPr/>
      <dgm:t>
        <a:bodyPr/>
        <a:lstStyle/>
        <a:p>
          <a:pPr algn="ctr" rtl="1"/>
          <a:endParaRPr lang="he-IL" sz="2000"/>
        </a:p>
      </dgm:t>
    </dgm:pt>
    <dgm:pt modelId="{A9488525-1F80-43E6-8102-4778E11E11F6}" type="pres">
      <dgm:prSet presAssocID="{EFBAA2FE-5C4F-477C-8242-C6D9F61FF143}" presName="linear" presStyleCnt="0">
        <dgm:presLayoutVars>
          <dgm:animLvl val="lvl"/>
          <dgm:resizeHandles val="exact"/>
        </dgm:presLayoutVars>
      </dgm:prSet>
      <dgm:spPr/>
    </dgm:pt>
    <dgm:pt modelId="{0C22C632-8D31-4E7F-A138-12891E84E003}" type="pres">
      <dgm:prSet presAssocID="{5474DEDA-97E8-48F1-9898-B5D73592BE54}" presName="parentText" presStyleLbl="node1" presStyleIdx="0" presStyleCnt="3" custLinFactY="-34615" custLinFactNeighborY="-100000">
        <dgm:presLayoutVars>
          <dgm:chMax val="0"/>
          <dgm:bulletEnabled val="1"/>
        </dgm:presLayoutVars>
      </dgm:prSet>
      <dgm:spPr/>
    </dgm:pt>
    <dgm:pt modelId="{0EF8F112-5DE6-42E6-B070-F2EE5553C228}" type="pres">
      <dgm:prSet presAssocID="{F6162F88-E8EA-48FE-A54C-E1D9C8E1AFD3}" presName="spacer" presStyleCnt="0"/>
      <dgm:spPr/>
    </dgm:pt>
    <dgm:pt modelId="{AA4847CD-5E33-49EF-BFC2-A505B1C16EA6}" type="pres">
      <dgm:prSet presAssocID="{557C520E-C5D9-46C7-AA70-B8AE73A4150F}" presName="parentText" presStyleLbl="node1" presStyleIdx="1" presStyleCnt="3">
        <dgm:presLayoutVars>
          <dgm:chMax val="0"/>
          <dgm:bulletEnabled val="1"/>
        </dgm:presLayoutVars>
      </dgm:prSet>
      <dgm:spPr/>
    </dgm:pt>
    <dgm:pt modelId="{D8470ABA-4529-4850-9C28-A8E3DB424D13}" type="pres">
      <dgm:prSet presAssocID="{9591C92D-84F9-4880-9B39-23546B9054D0}" presName="spacer" presStyleCnt="0"/>
      <dgm:spPr/>
    </dgm:pt>
    <dgm:pt modelId="{82773F60-70EB-4536-B7FE-9789514EF497}" type="pres">
      <dgm:prSet presAssocID="{F5CEB936-D8AE-4D93-92EA-2E1F25C93A2E}" presName="parentText" presStyleLbl="node1" presStyleIdx="2" presStyleCnt="3" custLinFactY="32082" custLinFactNeighborY="100000">
        <dgm:presLayoutVars>
          <dgm:chMax val="0"/>
          <dgm:bulletEnabled val="1"/>
        </dgm:presLayoutVars>
      </dgm:prSet>
      <dgm:spPr/>
    </dgm:pt>
  </dgm:ptLst>
  <dgm:cxnLst>
    <dgm:cxn modelId="{7C2B262F-9741-4626-95C6-4827F14075EB}" type="presOf" srcId="{EFBAA2FE-5C4F-477C-8242-C6D9F61FF143}" destId="{A9488525-1F80-43E6-8102-4778E11E11F6}" srcOrd="0" destOrd="0" presId="urn:microsoft.com/office/officeart/2005/8/layout/vList2"/>
    <dgm:cxn modelId="{E4C80D33-C9E6-4EBE-B66D-3EFDA723074F}" type="presOf" srcId="{5474DEDA-97E8-48F1-9898-B5D73592BE54}" destId="{0C22C632-8D31-4E7F-A138-12891E84E003}" srcOrd="0" destOrd="0" presId="urn:microsoft.com/office/officeart/2005/8/layout/vList2"/>
    <dgm:cxn modelId="{91F92779-A1C5-4EF4-B330-15E6E749FC49}" type="presOf" srcId="{F5CEB936-D8AE-4D93-92EA-2E1F25C93A2E}" destId="{82773F60-70EB-4536-B7FE-9789514EF497}" srcOrd="0" destOrd="0" presId="urn:microsoft.com/office/officeart/2005/8/layout/vList2"/>
    <dgm:cxn modelId="{0A60BF87-923E-4F96-AFBB-2325A3E5E13D}" type="presOf" srcId="{557C520E-C5D9-46C7-AA70-B8AE73A4150F}" destId="{AA4847CD-5E33-49EF-BFC2-A505B1C16EA6}" srcOrd="0" destOrd="0" presId="urn:microsoft.com/office/officeart/2005/8/layout/vList2"/>
    <dgm:cxn modelId="{5DF354A8-D64C-42E1-8D87-1F14408BAA85}" srcId="{EFBAA2FE-5C4F-477C-8242-C6D9F61FF143}" destId="{F5CEB936-D8AE-4D93-92EA-2E1F25C93A2E}" srcOrd="2" destOrd="0" parTransId="{9A3DC8F9-4486-413F-B38C-7C3C6EFBFF0D}" sibTransId="{01C68EE1-D7C4-413F-9879-972193A02961}"/>
    <dgm:cxn modelId="{E5F2E0B4-6773-48A7-936A-B76D10AFF45D}" srcId="{EFBAA2FE-5C4F-477C-8242-C6D9F61FF143}" destId="{557C520E-C5D9-46C7-AA70-B8AE73A4150F}" srcOrd="1" destOrd="0" parTransId="{6D478908-1BCA-4CC0-8C6F-FB7D31F1F58C}" sibTransId="{9591C92D-84F9-4880-9B39-23546B9054D0}"/>
    <dgm:cxn modelId="{6719F9DF-3659-402D-B9A4-0C436DFEDF0B}" srcId="{EFBAA2FE-5C4F-477C-8242-C6D9F61FF143}" destId="{5474DEDA-97E8-48F1-9898-B5D73592BE54}" srcOrd="0" destOrd="0" parTransId="{33AF6E41-E3B0-46A1-8DA6-23FFF898AEE8}" sibTransId="{F6162F88-E8EA-48FE-A54C-E1D9C8E1AFD3}"/>
    <dgm:cxn modelId="{89C4525D-041F-48B4-8A7F-5EC494056F8F}" type="presParOf" srcId="{A9488525-1F80-43E6-8102-4778E11E11F6}" destId="{0C22C632-8D31-4E7F-A138-12891E84E003}" srcOrd="0" destOrd="0" presId="urn:microsoft.com/office/officeart/2005/8/layout/vList2"/>
    <dgm:cxn modelId="{D20C6861-5454-42EB-A60D-DF44B1A84B8A}" type="presParOf" srcId="{A9488525-1F80-43E6-8102-4778E11E11F6}" destId="{0EF8F112-5DE6-42E6-B070-F2EE5553C228}" srcOrd="1" destOrd="0" presId="urn:microsoft.com/office/officeart/2005/8/layout/vList2"/>
    <dgm:cxn modelId="{E854681B-FDF4-4E4F-9F7C-C8FB37F13B1E}" type="presParOf" srcId="{A9488525-1F80-43E6-8102-4778E11E11F6}" destId="{AA4847CD-5E33-49EF-BFC2-A505B1C16EA6}" srcOrd="2" destOrd="0" presId="urn:microsoft.com/office/officeart/2005/8/layout/vList2"/>
    <dgm:cxn modelId="{B2298807-99C9-4FD5-8BD6-19F66F9EC500}" type="presParOf" srcId="{A9488525-1F80-43E6-8102-4778E11E11F6}" destId="{D8470ABA-4529-4850-9C28-A8E3DB424D13}" srcOrd="3" destOrd="0" presId="urn:microsoft.com/office/officeart/2005/8/layout/vList2"/>
    <dgm:cxn modelId="{FD95D71E-80F8-4947-B0E7-E8A6E5294933}" type="presParOf" srcId="{A9488525-1F80-43E6-8102-4778E11E11F6}" destId="{82773F60-70EB-4536-B7FE-9789514EF497}" srcOrd="4"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81CB48D-B461-4013-9AFB-34019AEA3B4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A89DD9F5-9B5A-44A4-8E09-E54BED498B37}">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בעיות בשלב ה</a:t>
          </a:r>
          <a:r>
            <a:rPr lang="en-US" sz="1800" dirty="0"/>
            <a:t>Breathing </a:t>
          </a:r>
          <a:endParaRPr lang="en-US" sz="1800" b="0" dirty="0"/>
        </a:p>
      </dgm:t>
    </dgm:pt>
    <dgm:pt modelId="{8EA845CF-6C56-4365-8012-F6F54DAF7D57}" type="parTrans" cxnId="{71794607-3DC4-4E23-93D4-7AEF52FECB72}">
      <dgm:prSet/>
      <dgm:spPr/>
      <dgm:t>
        <a:bodyPr/>
        <a:lstStyle/>
        <a:p>
          <a:pPr rtl="1"/>
          <a:endParaRPr lang="he-IL" sz="1800"/>
        </a:p>
      </dgm:t>
    </dgm:pt>
    <dgm:pt modelId="{2F57A679-9936-4694-8955-8786E8D6EE18}" type="sibTrans" cxnId="{71794607-3DC4-4E23-93D4-7AEF52FECB72}">
      <dgm:prSet/>
      <dgm:spPr/>
      <dgm:t>
        <a:bodyPr/>
        <a:lstStyle/>
        <a:p>
          <a:pPr rtl="1"/>
          <a:endParaRPr lang="he-IL" sz="1800"/>
        </a:p>
      </dgm:t>
    </dgm:pt>
    <dgm:pt modelId="{67921E3D-BFDA-44E2-8A30-E28B72C8A713}" type="pres">
      <dgm:prSet presAssocID="{781CB48D-B461-4013-9AFB-34019AEA3B43}" presName="linear" presStyleCnt="0">
        <dgm:presLayoutVars>
          <dgm:animLvl val="lvl"/>
          <dgm:resizeHandles val="exact"/>
        </dgm:presLayoutVars>
      </dgm:prSet>
      <dgm:spPr/>
    </dgm:pt>
    <dgm:pt modelId="{85529D25-2BF4-4FCD-90CA-5F312302F4F0}" type="pres">
      <dgm:prSet presAssocID="{A89DD9F5-9B5A-44A4-8E09-E54BED498B37}" presName="parentText" presStyleLbl="node1" presStyleIdx="0" presStyleCnt="1">
        <dgm:presLayoutVars>
          <dgm:chMax val="0"/>
          <dgm:bulletEnabled val="1"/>
        </dgm:presLayoutVars>
      </dgm:prSet>
      <dgm:spPr/>
    </dgm:pt>
  </dgm:ptLst>
  <dgm:cxnLst>
    <dgm:cxn modelId="{71794607-3DC4-4E23-93D4-7AEF52FECB72}" srcId="{781CB48D-B461-4013-9AFB-34019AEA3B43}" destId="{A89DD9F5-9B5A-44A4-8E09-E54BED498B37}" srcOrd="0" destOrd="0" parTransId="{8EA845CF-6C56-4365-8012-F6F54DAF7D57}" sibTransId="{2F57A679-9936-4694-8955-8786E8D6EE18}"/>
    <dgm:cxn modelId="{AC6037E5-D0A0-4542-98DF-8A9A3D60DF51}" type="presOf" srcId="{A89DD9F5-9B5A-44A4-8E09-E54BED498B37}" destId="{85529D25-2BF4-4FCD-90CA-5F312302F4F0}" srcOrd="0" destOrd="0" presId="urn:microsoft.com/office/officeart/2005/8/layout/vList2"/>
    <dgm:cxn modelId="{9B50FBFE-31A3-4AC8-9176-D85F883710C4}" type="presOf" srcId="{781CB48D-B461-4013-9AFB-34019AEA3B43}" destId="{67921E3D-BFDA-44E2-8A30-E28B72C8A713}" srcOrd="0" destOrd="0" presId="urn:microsoft.com/office/officeart/2005/8/layout/vList2"/>
    <dgm:cxn modelId="{E89357F1-CB73-4EEE-AFC7-74EEC71AE1C9}" type="presParOf" srcId="{67921E3D-BFDA-44E2-8A30-E28B72C8A713}" destId="{85529D25-2BF4-4FCD-90CA-5F312302F4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C4865F4-A4C5-43D8-B8E0-5EF881691810}" type="doc">
      <dgm:prSet loTypeId="urn:microsoft.com/office/officeart/2005/8/layout/process1" loCatId="process" qsTypeId="urn:microsoft.com/office/officeart/2005/8/quickstyle/simple5" qsCatId="simple" csTypeId="urn:microsoft.com/office/officeart/2005/8/colors/accent0_1" csCatId="mainScheme" phldr="1"/>
      <dgm:spPr/>
    </dgm:pt>
    <dgm:pt modelId="{60C8BDE4-718D-42CE-8070-D5005E7C9981}">
      <dgm:prSet phldrT="[טקסט]"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בית החזה לא מתרומם/בטן </a:t>
          </a:r>
          <a:endParaRPr lang="en-US" sz="1800" dirty="0"/>
        </a:p>
        <a:p>
          <a:pPr rtl="1"/>
          <a:r>
            <a:rPr lang="he-IL" sz="1800" dirty="0"/>
            <a:t>מתנפחת בעת ההנשמות</a:t>
          </a:r>
        </a:p>
      </dgm:t>
    </dgm:pt>
    <dgm:pt modelId="{858072E2-0D3A-4E8D-B7FB-BC203DF9B63D}" type="parTrans" cxnId="{6788BCCE-9DEA-4B39-87D9-BAC1EA3F021B}">
      <dgm:prSet/>
      <dgm:spPr/>
      <dgm:t>
        <a:bodyPr/>
        <a:lstStyle/>
        <a:p>
          <a:pPr rtl="1"/>
          <a:endParaRPr lang="he-IL" sz="1800"/>
        </a:p>
      </dgm:t>
    </dgm:pt>
    <dgm:pt modelId="{17EF5ADF-4EE8-467E-B175-FBEE7CA0B102}" type="sibTrans" cxnId="{6788BCCE-9DEA-4B39-87D9-BAC1EA3F021B}">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1800"/>
        </a:p>
      </dgm:t>
    </dgm:pt>
    <dgm:pt modelId="{AC05167B-FCEB-4874-A269-F818240A2285}">
      <dgm:prSet phldrT="[טקסט]" custT="1">
        <dgm:style>
          <a:lnRef idx="2">
            <a:schemeClr val="accent1"/>
          </a:lnRef>
          <a:fillRef idx="1">
            <a:schemeClr val="lt1"/>
          </a:fillRef>
          <a:effectRef idx="0">
            <a:schemeClr val="accent1"/>
          </a:effectRef>
          <a:fontRef idx="minor">
            <a:schemeClr val="dk1"/>
          </a:fontRef>
        </dgm:style>
      </dgm:prSet>
      <dgm:spPr/>
      <dgm:t>
        <a:bodyPr/>
        <a:lstStyle/>
        <a:p>
          <a:pPr rtl="1"/>
          <a:br>
            <a:rPr lang="en-US" sz="1800" dirty="0"/>
          </a:br>
          <a:r>
            <a:rPr lang="he-IL" sz="1800" dirty="0"/>
            <a:t>1.  שיפור הטיית הראש לאחור</a:t>
          </a:r>
          <a:br>
            <a:rPr lang="en-US" sz="1800" dirty="0"/>
          </a:br>
          <a:r>
            <a:rPr lang="he-IL" sz="1800" dirty="0"/>
            <a:t>2.  שיפור אטימת אף</a:t>
          </a:r>
          <a:br>
            <a:rPr lang="en-US" sz="1800" dirty="0"/>
          </a:br>
          <a:r>
            <a:rPr lang="he-IL" sz="1800" dirty="0"/>
            <a:t>3. הצמדת שפתיים</a:t>
          </a:r>
          <a:br>
            <a:rPr lang="en-US" sz="1800" dirty="0"/>
          </a:br>
          <a:endParaRPr lang="he-IL" sz="1800" dirty="0"/>
        </a:p>
      </dgm:t>
    </dgm:pt>
    <dgm:pt modelId="{47134E51-4510-4701-B5CF-DABBA3FB15AC}" type="parTrans" cxnId="{1DCBDD73-3F18-44DC-BF23-20EBADACC1C1}">
      <dgm:prSet/>
      <dgm:spPr/>
      <dgm:t>
        <a:bodyPr/>
        <a:lstStyle/>
        <a:p>
          <a:pPr rtl="1"/>
          <a:endParaRPr lang="he-IL" sz="1800"/>
        </a:p>
      </dgm:t>
    </dgm:pt>
    <dgm:pt modelId="{1429A8DA-564F-478D-B703-B8B750984E47}" type="sibTrans" cxnId="{1DCBDD73-3F18-44DC-BF23-20EBADACC1C1}">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1800"/>
        </a:p>
      </dgm:t>
    </dgm:pt>
    <dgm:pt modelId="{D4B45B29-74F0-498C-94AE-6FED633777A7}">
      <dgm:prSet phldrT="[טקסט]"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ביצוע עיסויים ברצף</a:t>
          </a:r>
        </a:p>
      </dgm:t>
    </dgm:pt>
    <dgm:pt modelId="{7EEFF232-E480-4E35-AB72-8FB8C1F3CD32}" type="parTrans" cxnId="{FE5B31E5-0ABF-4EDB-939F-37501A953778}">
      <dgm:prSet/>
      <dgm:spPr/>
      <dgm:t>
        <a:bodyPr/>
        <a:lstStyle/>
        <a:p>
          <a:pPr rtl="1"/>
          <a:endParaRPr lang="he-IL" sz="1800"/>
        </a:p>
      </dgm:t>
    </dgm:pt>
    <dgm:pt modelId="{FE690085-E187-41CF-908B-9CDF068900EA}" type="sibTrans" cxnId="{FE5B31E5-0ABF-4EDB-939F-37501A953778}">
      <dgm:prSet/>
      <dgm:spPr/>
      <dgm:t>
        <a:bodyPr/>
        <a:lstStyle/>
        <a:p>
          <a:pPr rtl="1"/>
          <a:endParaRPr lang="he-IL" sz="1800"/>
        </a:p>
      </dgm:t>
    </dgm:pt>
    <dgm:pt modelId="{5936334E-DBA5-4941-95B5-7C1255C7EC16}" type="pres">
      <dgm:prSet presAssocID="{2C4865F4-A4C5-43D8-B8E0-5EF881691810}" presName="Name0" presStyleCnt="0">
        <dgm:presLayoutVars>
          <dgm:dir val="rev"/>
          <dgm:resizeHandles val="exact"/>
        </dgm:presLayoutVars>
      </dgm:prSet>
      <dgm:spPr/>
    </dgm:pt>
    <dgm:pt modelId="{F8F69125-F9B8-4EE9-BA01-C2A7A3EF6BBF}" type="pres">
      <dgm:prSet presAssocID="{60C8BDE4-718D-42CE-8070-D5005E7C9981}" presName="node" presStyleLbl="node1" presStyleIdx="0" presStyleCnt="3" custScaleX="85274" custScaleY="92528">
        <dgm:presLayoutVars>
          <dgm:bulletEnabled val="1"/>
        </dgm:presLayoutVars>
      </dgm:prSet>
      <dgm:spPr/>
    </dgm:pt>
    <dgm:pt modelId="{59305259-9A08-4695-8C42-C13422248CBC}" type="pres">
      <dgm:prSet presAssocID="{17EF5ADF-4EE8-467E-B175-FBEE7CA0B102}" presName="sibTrans" presStyleLbl="sibTrans2D1" presStyleIdx="0" presStyleCnt="2"/>
      <dgm:spPr/>
    </dgm:pt>
    <dgm:pt modelId="{71EA7024-B0A3-49D2-8A6E-A148137487F1}" type="pres">
      <dgm:prSet presAssocID="{17EF5ADF-4EE8-467E-B175-FBEE7CA0B102}" presName="connectorText" presStyleLbl="sibTrans2D1" presStyleIdx="0" presStyleCnt="2"/>
      <dgm:spPr/>
    </dgm:pt>
    <dgm:pt modelId="{7E0DFC04-2F5A-4124-B4DD-31A9D9D98542}" type="pres">
      <dgm:prSet presAssocID="{AC05167B-FCEB-4874-A269-F818240A2285}" presName="node" presStyleLbl="node1" presStyleIdx="1" presStyleCnt="3" custScaleX="102147" custScaleY="96618">
        <dgm:presLayoutVars>
          <dgm:bulletEnabled val="1"/>
        </dgm:presLayoutVars>
      </dgm:prSet>
      <dgm:spPr/>
    </dgm:pt>
    <dgm:pt modelId="{3F525D03-67B9-4AA4-872C-A735758BEF80}" type="pres">
      <dgm:prSet presAssocID="{1429A8DA-564F-478D-B703-B8B750984E47}" presName="sibTrans" presStyleLbl="sibTrans2D1" presStyleIdx="1" presStyleCnt="2"/>
      <dgm:spPr/>
    </dgm:pt>
    <dgm:pt modelId="{F5754487-9104-47D1-91C2-67168C67C577}" type="pres">
      <dgm:prSet presAssocID="{1429A8DA-564F-478D-B703-B8B750984E47}" presName="connectorText" presStyleLbl="sibTrans2D1" presStyleIdx="1" presStyleCnt="2"/>
      <dgm:spPr/>
    </dgm:pt>
    <dgm:pt modelId="{4B50C68E-FC4F-4E0F-BEDC-BF64243158C2}" type="pres">
      <dgm:prSet presAssocID="{D4B45B29-74F0-498C-94AE-6FED633777A7}" presName="node" presStyleLbl="node1" presStyleIdx="2" presStyleCnt="3" custScaleY="45300">
        <dgm:presLayoutVars>
          <dgm:bulletEnabled val="1"/>
        </dgm:presLayoutVars>
      </dgm:prSet>
      <dgm:spPr/>
    </dgm:pt>
  </dgm:ptLst>
  <dgm:cxnLst>
    <dgm:cxn modelId="{06EDC81E-9CA6-44FA-9958-0EAFBB868EAF}" type="presOf" srcId="{1429A8DA-564F-478D-B703-B8B750984E47}" destId="{3F525D03-67B9-4AA4-872C-A735758BEF80}" srcOrd="0" destOrd="0" presId="urn:microsoft.com/office/officeart/2005/8/layout/process1"/>
    <dgm:cxn modelId="{54DFF329-10AE-4330-8D26-0CC03F5D7E67}" type="presOf" srcId="{AC05167B-FCEB-4874-A269-F818240A2285}" destId="{7E0DFC04-2F5A-4124-B4DD-31A9D9D98542}" srcOrd="0" destOrd="0" presId="urn:microsoft.com/office/officeart/2005/8/layout/process1"/>
    <dgm:cxn modelId="{C074DB2A-FABA-457F-AA8C-167664517017}" type="presOf" srcId="{60C8BDE4-718D-42CE-8070-D5005E7C9981}" destId="{F8F69125-F9B8-4EE9-BA01-C2A7A3EF6BBF}" srcOrd="0" destOrd="0" presId="urn:microsoft.com/office/officeart/2005/8/layout/process1"/>
    <dgm:cxn modelId="{FABB6669-F0EA-4A91-B6D4-FFABBEC3FF38}" type="presOf" srcId="{17EF5ADF-4EE8-467E-B175-FBEE7CA0B102}" destId="{71EA7024-B0A3-49D2-8A6E-A148137487F1}" srcOrd="1" destOrd="0" presId="urn:microsoft.com/office/officeart/2005/8/layout/process1"/>
    <dgm:cxn modelId="{1DCBDD73-3F18-44DC-BF23-20EBADACC1C1}" srcId="{2C4865F4-A4C5-43D8-B8E0-5EF881691810}" destId="{AC05167B-FCEB-4874-A269-F818240A2285}" srcOrd="1" destOrd="0" parTransId="{47134E51-4510-4701-B5CF-DABBA3FB15AC}" sibTransId="{1429A8DA-564F-478D-B703-B8B750984E47}"/>
    <dgm:cxn modelId="{C42D9257-E165-4EA3-84DB-08FCFBD97815}" type="presOf" srcId="{17EF5ADF-4EE8-467E-B175-FBEE7CA0B102}" destId="{59305259-9A08-4695-8C42-C13422248CBC}" srcOrd="0" destOrd="0" presId="urn:microsoft.com/office/officeart/2005/8/layout/process1"/>
    <dgm:cxn modelId="{1877E5C9-8852-4E01-B156-6147D146C380}" type="presOf" srcId="{1429A8DA-564F-478D-B703-B8B750984E47}" destId="{F5754487-9104-47D1-91C2-67168C67C577}" srcOrd="1" destOrd="0" presId="urn:microsoft.com/office/officeart/2005/8/layout/process1"/>
    <dgm:cxn modelId="{6788BCCE-9DEA-4B39-87D9-BAC1EA3F021B}" srcId="{2C4865F4-A4C5-43D8-B8E0-5EF881691810}" destId="{60C8BDE4-718D-42CE-8070-D5005E7C9981}" srcOrd="0" destOrd="0" parTransId="{858072E2-0D3A-4E8D-B7FB-BC203DF9B63D}" sibTransId="{17EF5ADF-4EE8-467E-B175-FBEE7CA0B102}"/>
    <dgm:cxn modelId="{C9F4B2DE-1CDC-45B5-B60E-9FEC2863312D}" type="presOf" srcId="{D4B45B29-74F0-498C-94AE-6FED633777A7}" destId="{4B50C68E-FC4F-4E0F-BEDC-BF64243158C2}" srcOrd="0" destOrd="0" presId="urn:microsoft.com/office/officeart/2005/8/layout/process1"/>
    <dgm:cxn modelId="{FE5B31E5-0ABF-4EDB-939F-37501A953778}" srcId="{2C4865F4-A4C5-43D8-B8E0-5EF881691810}" destId="{D4B45B29-74F0-498C-94AE-6FED633777A7}" srcOrd="2" destOrd="0" parTransId="{7EEFF232-E480-4E35-AB72-8FB8C1F3CD32}" sibTransId="{FE690085-E187-41CF-908B-9CDF068900EA}"/>
    <dgm:cxn modelId="{C258DEFE-881E-4C8E-973D-07FB689AED3C}" type="presOf" srcId="{2C4865F4-A4C5-43D8-B8E0-5EF881691810}" destId="{5936334E-DBA5-4941-95B5-7C1255C7EC16}" srcOrd="0" destOrd="0" presId="urn:microsoft.com/office/officeart/2005/8/layout/process1"/>
    <dgm:cxn modelId="{3AD7AABB-E2AF-4F84-BFAB-7CEC53D71D4B}" type="presParOf" srcId="{5936334E-DBA5-4941-95B5-7C1255C7EC16}" destId="{F8F69125-F9B8-4EE9-BA01-C2A7A3EF6BBF}" srcOrd="0" destOrd="0" presId="urn:microsoft.com/office/officeart/2005/8/layout/process1"/>
    <dgm:cxn modelId="{1ADE2928-4370-4E57-A618-6F0372DF3060}" type="presParOf" srcId="{5936334E-DBA5-4941-95B5-7C1255C7EC16}" destId="{59305259-9A08-4695-8C42-C13422248CBC}" srcOrd="1" destOrd="0" presId="urn:microsoft.com/office/officeart/2005/8/layout/process1"/>
    <dgm:cxn modelId="{42633B7A-64D0-4939-95FF-E7FA74D7B579}" type="presParOf" srcId="{59305259-9A08-4695-8C42-C13422248CBC}" destId="{71EA7024-B0A3-49D2-8A6E-A148137487F1}" srcOrd="0" destOrd="0" presId="urn:microsoft.com/office/officeart/2005/8/layout/process1"/>
    <dgm:cxn modelId="{ECDD4893-1675-4ADF-B526-B7ADDD34CBFB}" type="presParOf" srcId="{5936334E-DBA5-4941-95B5-7C1255C7EC16}" destId="{7E0DFC04-2F5A-4124-B4DD-31A9D9D98542}" srcOrd="2" destOrd="0" presId="urn:microsoft.com/office/officeart/2005/8/layout/process1"/>
    <dgm:cxn modelId="{FFFFEBE6-81A9-4B65-AF10-070A3FB9B15A}" type="presParOf" srcId="{5936334E-DBA5-4941-95B5-7C1255C7EC16}" destId="{3F525D03-67B9-4AA4-872C-A735758BEF80}" srcOrd="3" destOrd="0" presId="urn:microsoft.com/office/officeart/2005/8/layout/process1"/>
    <dgm:cxn modelId="{6F2D121C-AF67-45E0-A852-9545645699CB}" type="presParOf" srcId="{3F525D03-67B9-4AA4-872C-A735758BEF80}" destId="{F5754487-9104-47D1-91C2-67168C67C577}" srcOrd="0" destOrd="0" presId="urn:microsoft.com/office/officeart/2005/8/layout/process1"/>
    <dgm:cxn modelId="{AAD28F73-D25D-443F-9052-901DA165B794}" type="presParOf" srcId="{5936334E-DBA5-4941-95B5-7C1255C7EC16}" destId="{4B50C68E-FC4F-4E0F-BEDC-BF64243158C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C4865F4-A4C5-43D8-B8E0-5EF881691810}" type="doc">
      <dgm:prSet loTypeId="urn:microsoft.com/office/officeart/2005/8/layout/process1" loCatId="process" qsTypeId="urn:microsoft.com/office/officeart/2005/8/quickstyle/simple5" qsCatId="simple" csTypeId="urn:microsoft.com/office/officeart/2005/8/colors/accent0_1" csCatId="mainScheme" phldr="1"/>
      <dgm:spPr/>
    </dgm:pt>
    <dgm:pt modelId="{60C8BDE4-718D-42CE-8070-D5005E7C9981}">
      <dgm:prSet phldrT="[טקסט]"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הקאה במהלך החייאה</a:t>
          </a:r>
          <a:br>
            <a:rPr lang="en-US" sz="1800" dirty="0"/>
          </a:br>
          <a:endParaRPr lang="he-IL" sz="1800" dirty="0"/>
        </a:p>
      </dgm:t>
    </dgm:pt>
    <dgm:pt modelId="{858072E2-0D3A-4E8D-B7FB-BC203DF9B63D}" type="parTrans" cxnId="{6788BCCE-9DEA-4B39-87D9-BAC1EA3F021B}">
      <dgm:prSet/>
      <dgm:spPr/>
      <dgm:t>
        <a:bodyPr/>
        <a:lstStyle/>
        <a:p>
          <a:pPr rtl="1"/>
          <a:endParaRPr lang="he-IL" sz="1800"/>
        </a:p>
      </dgm:t>
    </dgm:pt>
    <dgm:pt modelId="{17EF5ADF-4EE8-467E-B175-FBEE7CA0B102}" type="sibTrans" cxnId="{6788BCCE-9DEA-4B39-87D9-BAC1EA3F021B}">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1800"/>
        </a:p>
      </dgm:t>
    </dgm:pt>
    <dgm:pt modelId="{A661F7CF-A8D5-4F7B-B4E0-8B7240D88069}">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סילוק ההפרשות וחזרה </a:t>
          </a:r>
          <a:br>
            <a:rPr lang="en-US" sz="1800" dirty="0"/>
          </a:br>
          <a:r>
            <a:rPr lang="he-IL" sz="1800" dirty="0"/>
            <a:t>לתחילת הסכימה.</a:t>
          </a:r>
          <a:r>
            <a:rPr lang="en-US" sz="1800" dirty="0"/>
            <a:t> </a:t>
          </a:r>
        </a:p>
      </dgm:t>
    </dgm:pt>
    <dgm:pt modelId="{8698C5A9-8CFF-4427-A574-4B081245D819}" type="parTrans" cxnId="{F51E4505-C608-4636-A658-01435A481050}">
      <dgm:prSet/>
      <dgm:spPr/>
      <dgm:t>
        <a:bodyPr/>
        <a:lstStyle/>
        <a:p>
          <a:pPr rtl="1"/>
          <a:endParaRPr lang="he-IL" sz="1800"/>
        </a:p>
      </dgm:t>
    </dgm:pt>
    <dgm:pt modelId="{8EBA42E8-CB5D-4BD2-8F0E-2C5E2A5C20D0}" type="sibTrans" cxnId="{F51E4505-C608-4636-A658-01435A481050}">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endParaRPr lang="he-IL" sz="1800"/>
        </a:p>
      </dgm:t>
    </dgm:pt>
    <dgm:pt modelId="{41C828E5-4D29-46D7-95CF-F95672635165}">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רצוי לחזור לתהליך ההחייאה</a:t>
          </a:r>
          <a:br>
            <a:rPr lang="en-US" sz="1800" dirty="0"/>
          </a:br>
          <a:r>
            <a:rPr lang="he-IL" sz="1800" dirty="0"/>
            <a:t>תוך 10 שניות</a:t>
          </a:r>
          <a:r>
            <a:rPr lang="en-US" sz="1800" dirty="0"/>
            <a:t> </a:t>
          </a:r>
        </a:p>
      </dgm:t>
    </dgm:pt>
    <dgm:pt modelId="{52348FD1-21C6-4EA3-90AF-0DC9A2FD2297}" type="parTrans" cxnId="{F546B657-2314-4FB4-8DC1-EBE36A0C0D1B}">
      <dgm:prSet/>
      <dgm:spPr/>
      <dgm:t>
        <a:bodyPr/>
        <a:lstStyle/>
        <a:p>
          <a:pPr rtl="1"/>
          <a:endParaRPr lang="he-IL" sz="1800"/>
        </a:p>
      </dgm:t>
    </dgm:pt>
    <dgm:pt modelId="{3F9BCBEA-F52E-4189-BCA4-732D28E100CE}" type="sibTrans" cxnId="{F546B657-2314-4FB4-8DC1-EBE36A0C0D1B}">
      <dgm:prSet/>
      <dgm:spPr/>
      <dgm:t>
        <a:bodyPr/>
        <a:lstStyle/>
        <a:p>
          <a:pPr rtl="1"/>
          <a:endParaRPr lang="he-IL" sz="1800"/>
        </a:p>
      </dgm:t>
    </dgm:pt>
    <dgm:pt modelId="{5936334E-DBA5-4941-95B5-7C1255C7EC16}" type="pres">
      <dgm:prSet presAssocID="{2C4865F4-A4C5-43D8-B8E0-5EF881691810}" presName="Name0" presStyleCnt="0">
        <dgm:presLayoutVars>
          <dgm:dir val="rev"/>
          <dgm:resizeHandles val="exact"/>
        </dgm:presLayoutVars>
      </dgm:prSet>
      <dgm:spPr/>
    </dgm:pt>
    <dgm:pt modelId="{F8F69125-F9B8-4EE9-BA01-C2A7A3EF6BBF}" type="pres">
      <dgm:prSet presAssocID="{60C8BDE4-718D-42CE-8070-D5005E7C9981}" presName="node" presStyleLbl="node1" presStyleIdx="0" presStyleCnt="3" custScaleY="89122">
        <dgm:presLayoutVars>
          <dgm:bulletEnabled val="1"/>
        </dgm:presLayoutVars>
      </dgm:prSet>
      <dgm:spPr/>
    </dgm:pt>
    <dgm:pt modelId="{59305259-9A08-4695-8C42-C13422248CBC}" type="pres">
      <dgm:prSet presAssocID="{17EF5ADF-4EE8-467E-B175-FBEE7CA0B102}" presName="sibTrans" presStyleLbl="sibTrans2D1" presStyleIdx="0" presStyleCnt="2"/>
      <dgm:spPr/>
    </dgm:pt>
    <dgm:pt modelId="{71EA7024-B0A3-49D2-8A6E-A148137487F1}" type="pres">
      <dgm:prSet presAssocID="{17EF5ADF-4EE8-467E-B175-FBEE7CA0B102}" presName="connectorText" presStyleLbl="sibTrans2D1" presStyleIdx="0" presStyleCnt="2"/>
      <dgm:spPr/>
    </dgm:pt>
    <dgm:pt modelId="{B722B3A4-F2C4-409D-825D-1738E508BA88}" type="pres">
      <dgm:prSet presAssocID="{A661F7CF-A8D5-4F7B-B4E0-8B7240D88069}" presName="node" presStyleLbl="node1" presStyleIdx="1" presStyleCnt="3">
        <dgm:presLayoutVars>
          <dgm:bulletEnabled val="1"/>
        </dgm:presLayoutVars>
      </dgm:prSet>
      <dgm:spPr/>
    </dgm:pt>
    <dgm:pt modelId="{1AF7E0D2-203B-4F94-BD05-75A5DA07F827}" type="pres">
      <dgm:prSet presAssocID="{8EBA42E8-CB5D-4BD2-8F0E-2C5E2A5C20D0}" presName="sibTrans" presStyleLbl="sibTrans2D1" presStyleIdx="1" presStyleCnt="2"/>
      <dgm:spPr/>
    </dgm:pt>
    <dgm:pt modelId="{478BE77B-1360-421E-B338-5CE6DF58BCC5}" type="pres">
      <dgm:prSet presAssocID="{8EBA42E8-CB5D-4BD2-8F0E-2C5E2A5C20D0}" presName="connectorText" presStyleLbl="sibTrans2D1" presStyleIdx="1" presStyleCnt="2"/>
      <dgm:spPr/>
    </dgm:pt>
    <dgm:pt modelId="{4502EA01-B93F-49C6-9CAE-9EA05745A1BB}" type="pres">
      <dgm:prSet presAssocID="{41C828E5-4D29-46D7-95CF-F95672635165}" presName="node" presStyleLbl="node1" presStyleIdx="2" presStyleCnt="3">
        <dgm:presLayoutVars>
          <dgm:bulletEnabled val="1"/>
        </dgm:presLayoutVars>
      </dgm:prSet>
      <dgm:spPr/>
    </dgm:pt>
  </dgm:ptLst>
  <dgm:cxnLst>
    <dgm:cxn modelId="{F51E4505-C608-4636-A658-01435A481050}" srcId="{2C4865F4-A4C5-43D8-B8E0-5EF881691810}" destId="{A661F7CF-A8D5-4F7B-B4E0-8B7240D88069}" srcOrd="1" destOrd="0" parTransId="{8698C5A9-8CFF-4427-A574-4B081245D819}" sibTransId="{8EBA42E8-CB5D-4BD2-8F0E-2C5E2A5C20D0}"/>
    <dgm:cxn modelId="{B97F2317-262C-4856-86ED-D4DB9CE5F3E8}" type="presOf" srcId="{60C8BDE4-718D-42CE-8070-D5005E7C9981}" destId="{F8F69125-F9B8-4EE9-BA01-C2A7A3EF6BBF}" srcOrd="0" destOrd="0" presId="urn:microsoft.com/office/officeart/2005/8/layout/process1"/>
    <dgm:cxn modelId="{56B4A821-077A-4B46-A8C7-AD554943EE92}" type="presOf" srcId="{A661F7CF-A8D5-4F7B-B4E0-8B7240D88069}" destId="{B722B3A4-F2C4-409D-825D-1738E508BA88}" srcOrd="0" destOrd="0" presId="urn:microsoft.com/office/officeart/2005/8/layout/process1"/>
    <dgm:cxn modelId="{A0AE6E2A-9CAB-43AF-8BD3-A9855E21BA4D}" type="presOf" srcId="{8EBA42E8-CB5D-4BD2-8F0E-2C5E2A5C20D0}" destId="{478BE77B-1360-421E-B338-5CE6DF58BCC5}" srcOrd="1" destOrd="0" presId="urn:microsoft.com/office/officeart/2005/8/layout/process1"/>
    <dgm:cxn modelId="{0F855751-566B-44F0-9498-5D8C1C483CE6}" type="presOf" srcId="{2C4865F4-A4C5-43D8-B8E0-5EF881691810}" destId="{5936334E-DBA5-4941-95B5-7C1255C7EC16}" srcOrd="0" destOrd="0" presId="urn:microsoft.com/office/officeart/2005/8/layout/process1"/>
    <dgm:cxn modelId="{F546B657-2314-4FB4-8DC1-EBE36A0C0D1B}" srcId="{2C4865F4-A4C5-43D8-B8E0-5EF881691810}" destId="{41C828E5-4D29-46D7-95CF-F95672635165}" srcOrd="2" destOrd="0" parTransId="{52348FD1-21C6-4EA3-90AF-0DC9A2FD2297}" sibTransId="{3F9BCBEA-F52E-4189-BCA4-732D28E100CE}"/>
    <dgm:cxn modelId="{6108F580-9410-4573-B248-7C43EFD4950A}" type="presOf" srcId="{41C828E5-4D29-46D7-95CF-F95672635165}" destId="{4502EA01-B93F-49C6-9CAE-9EA05745A1BB}" srcOrd="0" destOrd="0" presId="urn:microsoft.com/office/officeart/2005/8/layout/process1"/>
    <dgm:cxn modelId="{7FFCBAB5-E142-4F5A-975F-B47716C9D0F9}" type="presOf" srcId="{17EF5ADF-4EE8-467E-B175-FBEE7CA0B102}" destId="{71EA7024-B0A3-49D2-8A6E-A148137487F1}" srcOrd="1" destOrd="0" presId="urn:microsoft.com/office/officeart/2005/8/layout/process1"/>
    <dgm:cxn modelId="{30E619C3-A01B-4AAA-B5C6-09318BC47E4A}" type="presOf" srcId="{8EBA42E8-CB5D-4BD2-8F0E-2C5E2A5C20D0}" destId="{1AF7E0D2-203B-4F94-BD05-75A5DA07F827}" srcOrd="0" destOrd="0" presId="urn:microsoft.com/office/officeart/2005/8/layout/process1"/>
    <dgm:cxn modelId="{6788BCCE-9DEA-4B39-87D9-BAC1EA3F021B}" srcId="{2C4865F4-A4C5-43D8-B8E0-5EF881691810}" destId="{60C8BDE4-718D-42CE-8070-D5005E7C9981}" srcOrd="0" destOrd="0" parTransId="{858072E2-0D3A-4E8D-B7FB-BC203DF9B63D}" sibTransId="{17EF5ADF-4EE8-467E-B175-FBEE7CA0B102}"/>
    <dgm:cxn modelId="{02F256E4-591B-4914-9824-66FAA24FC11D}" type="presOf" srcId="{17EF5ADF-4EE8-467E-B175-FBEE7CA0B102}" destId="{59305259-9A08-4695-8C42-C13422248CBC}" srcOrd="0" destOrd="0" presId="urn:microsoft.com/office/officeart/2005/8/layout/process1"/>
    <dgm:cxn modelId="{7EFBE347-DC06-4E9A-B613-092C45D8268E}" type="presParOf" srcId="{5936334E-DBA5-4941-95B5-7C1255C7EC16}" destId="{F8F69125-F9B8-4EE9-BA01-C2A7A3EF6BBF}" srcOrd="0" destOrd="0" presId="urn:microsoft.com/office/officeart/2005/8/layout/process1"/>
    <dgm:cxn modelId="{DBB70960-A0F2-4EC6-8448-4A8EB4FA459B}" type="presParOf" srcId="{5936334E-DBA5-4941-95B5-7C1255C7EC16}" destId="{59305259-9A08-4695-8C42-C13422248CBC}" srcOrd="1" destOrd="0" presId="urn:microsoft.com/office/officeart/2005/8/layout/process1"/>
    <dgm:cxn modelId="{F8AF4B4A-E040-4A9D-8D33-526F88656FBE}" type="presParOf" srcId="{59305259-9A08-4695-8C42-C13422248CBC}" destId="{71EA7024-B0A3-49D2-8A6E-A148137487F1}" srcOrd="0" destOrd="0" presId="urn:microsoft.com/office/officeart/2005/8/layout/process1"/>
    <dgm:cxn modelId="{C18EAF4F-E8E5-428C-A8B2-763826CB802D}" type="presParOf" srcId="{5936334E-DBA5-4941-95B5-7C1255C7EC16}" destId="{B722B3A4-F2C4-409D-825D-1738E508BA88}" srcOrd="2" destOrd="0" presId="urn:microsoft.com/office/officeart/2005/8/layout/process1"/>
    <dgm:cxn modelId="{8E5614DD-320C-4771-A42C-EBA87D7DE132}" type="presParOf" srcId="{5936334E-DBA5-4941-95B5-7C1255C7EC16}" destId="{1AF7E0D2-203B-4F94-BD05-75A5DA07F827}" srcOrd="3" destOrd="0" presId="urn:microsoft.com/office/officeart/2005/8/layout/process1"/>
    <dgm:cxn modelId="{09A742DA-198A-4939-9A4E-73C70A4C2026}" type="presParOf" srcId="{1AF7E0D2-203B-4F94-BD05-75A5DA07F827}" destId="{478BE77B-1360-421E-B338-5CE6DF58BCC5}" srcOrd="0" destOrd="0" presId="urn:microsoft.com/office/officeart/2005/8/layout/process1"/>
    <dgm:cxn modelId="{0B6BEBB1-8808-418F-BB29-BE03D5BEBC32}" type="presParOf" srcId="{5936334E-DBA5-4941-95B5-7C1255C7EC16}" destId="{4502EA01-B93F-49C6-9CAE-9EA05745A1BB}"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5E5AE93-3E8F-43DC-A78F-CB5F74A71ECE}"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8F85329B-208D-46DB-8289-F39BE8E5509E}">
      <dgm:prSet custT="1"/>
      <dgm:spPr/>
      <dgm:t>
        <a:bodyPr/>
        <a:lstStyle/>
        <a:p>
          <a:pPr algn="ctr" rtl="1"/>
          <a:r>
            <a:rPr lang="he-IL" sz="2000" u="none" dirty="0">
              <a:solidFill>
                <a:srgbClr val="FF6600"/>
              </a:solidFill>
            </a:rPr>
            <a:t>בעיה</a:t>
          </a:r>
        </a:p>
      </dgm:t>
    </dgm:pt>
    <dgm:pt modelId="{80B4484B-8C5D-4294-973D-09206892A92E}" type="parTrans" cxnId="{41E05C3D-4426-4C47-B122-3D3C561F467B}">
      <dgm:prSet/>
      <dgm:spPr/>
      <dgm:t>
        <a:bodyPr/>
        <a:lstStyle/>
        <a:p>
          <a:pPr algn="ctr" rtl="1"/>
          <a:endParaRPr lang="he-IL" sz="2000" u="none">
            <a:solidFill>
              <a:srgbClr val="FF6600"/>
            </a:solidFill>
          </a:endParaRPr>
        </a:p>
      </dgm:t>
    </dgm:pt>
    <dgm:pt modelId="{5E717762-161B-4B42-B07F-6217050E3748}" type="sibTrans" cxnId="{41E05C3D-4426-4C47-B122-3D3C561F467B}">
      <dgm:prSet/>
      <dgm:spPr/>
      <dgm:t>
        <a:bodyPr/>
        <a:lstStyle/>
        <a:p>
          <a:pPr algn="ctr" rtl="1"/>
          <a:endParaRPr lang="he-IL" sz="2000" u="none">
            <a:solidFill>
              <a:srgbClr val="FF6600"/>
            </a:solidFill>
          </a:endParaRPr>
        </a:p>
      </dgm:t>
    </dgm:pt>
    <dgm:pt modelId="{F7B67851-1879-4914-BC18-D5F4ABA41063}" type="pres">
      <dgm:prSet presAssocID="{75E5AE93-3E8F-43DC-A78F-CB5F74A71ECE}" presName="linear" presStyleCnt="0">
        <dgm:presLayoutVars>
          <dgm:animLvl val="lvl"/>
          <dgm:resizeHandles val="exact"/>
        </dgm:presLayoutVars>
      </dgm:prSet>
      <dgm:spPr/>
    </dgm:pt>
    <dgm:pt modelId="{6D2AFA93-E278-4396-925B-0C473C60D417}" type="pres">
      <dgm:prSet presAssocID="{8F85329B-208D-46DB-8289-F39BE8E5509E}" presName="parentText" presStyleLbl="node1" presStyleIdx="0" presStyleCnt="1" custScaleY="157926">
        <dgm:presLayoutVars>
          <dgm:chMax val="0"/>
          <dgm:bulletEnabled val="1"/>
        </dgm:presLayoutVars>
      </dgm:prSet>
      <dgm:spPr/>
    </dgm:pt>
  </dgm:ptLst>
  <dgm:cxnLst>
    <dgm:cxn modelId="{41E05C3D-4426-4C47-B122-3D3C561F467B}" srcId="{75E5AE93-3E8F-43DC-A78F-CB5F74A71ECE}" destId="{8F85329B-208D-46DB-8289-F39BE8E5509E}" srcOrd="0" destOrd="0" parTransId="{80B4484B-8C5D-4294-973D-09206892A92E}" sibTransId="{5E717762-161B-4B42-B07F-6217050E3748}"/>
    <dgm:cxn modelId="{726366C0-1CE0-4757-B37D-3FD09804CC98}" type="presOf" srcId="{8F85329B-208D-46DB-8289-F39BE8E5509E}" destId="{6D2AFA93-E278-4396-925B-0C473C60D417}" srcOrd="0" destOrd="0" presId="urn:microsoft.com/office/officeart/2005/8/layout/vList2"/>
    <dgm:cxn modelId="{164C94C1-10A6-4390-BA9E-42677069B0ED}" type="presOf" srcId="{75E5AE93-3E8F-43DC-A78F-CB5F74A71ECE}" destId="{F7B67851-1879-4914-BC18-D5F4ABA41063}" srcOrd="0" destOrd="0" presId="urn:microsoft.com/office/officeart/2005/8/layout/vList2"/>
    <dgm:cxn modelId="{CD474A48-769D-47E6-BD92-C43E8537D6D7}" type="presParOf" srcId="{F7B67851-1879-4914-BC18-D5F4ABA41063}" destId="{6D2AFA93-E278-4396-925B-0C473C60D417}"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C57B609-BC5A-4716-A926-1D3E38160829}"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609122F6-D0DB-405C-805D-3CF2C556835B}">
      <dgm:prSet custT="1"/>
      <dgm:spPr/>
      <dgm:t>
        <a:bodyPr/>
        <a:lstStyle/>
        <a:p>
          <a:pPr algn="ctr" rtl="1"/>
          <a:r>
            <a:rPr lang="he-IL" sz="2000" u="none" dirty="0">
              <a:solidFill>
                <a:srgbClr val="FF6600"/>
              </a:solidFill>
            </a:rPr>
            <a:t>פתרון</a:t>
          </a:r>
        </a:p>
      </dgm:t>
    </dgm:pt>
    <dgm:pt modelId="{19F957DB-0158-4482-98B8-6AC1F34B17DE}" type="parTrans" cxnId="{CC89D04D-CB3F-45A7-AA62-9E6EAAEF20C9}">
      <dgm:prSet/>
      <dgm:spPr/>
      <dgm:t>
        <a:bodyPr/>
        <a:lstStyle/>
        <a:p>
          <a:pPr algn="ctr" rtl="1"/>
          <a:endParaRPr lang="he-IL" sz="2000" u="none">
            <a:solidFill>
              <a:srgbClr val="FF6600"/>
            </a:solidFill>
          </a:endParaRPr>
        </a:p>
      </dgm:t>
    </dgm:pt>
    <dgm:pt modelId="{E9B9C98B-2D12-4F3C-B956-696B0B914B2A}" type="sibTrans" cxnId="{CC89D04D-CB3F-45A7-AA62-9E6EAAEF20C9}">
      <dgm:prSet/>
      <dgm:spPr/>
      <dgm:t>
        <a:bodyPr/>
        <a:lstStyle/>
        <a:p>
          <a:pPr algn="ctr" rtl="1"/>
          <a:endParaRPr lang="he-IL" sz="2000" u="none">
            <a:solidFill>
              <a:srgbClr val="FF6600"/>
            </a:solidFill>
          </a:endParaRPr>
        </a:p>
      </dgm:t>
    </dgm:pt>
    <dgm:pt modelId="{57FB4DFC-8300-4569-B0BF-0A90B4BD9EFA}" type="pres">
      <dgm:prSet presAssocID="{2C57B609-BC5A-4716-A926-1D3E38160829}" presName="linear" presStyleCnt="0">
        <dgm:presLayoutVars>
          <dgm:animLvl val="lvl"/>
          <dgm:resizeHandles val="exact"/>
        </dgm:presLayoutVars>
      </dgm:prSet>
      <dgm:spPr/>
    </dgm:pt>
    <dgm:pt modelId="{635C0100-0B9E-478B-B1A1-8A52F015B4FB}" type="pres">
      <dgm:prSet presAssocID="{609122F6-D0DB-405C-805D-3CF2C556835B}" presName="parentText" presStyleLbl="node1" presStyleIdx="0" presStyleCnt="1" custScaleY="143268">
        <dgm:presLayoutVars>
          <dgm:chMax val="0"/>
          <dgm:bulletEnabled val="1"/>
        </dgm:presLayoutVars>
      </dgm:prSet>
      <dgm:spPr/>
    </dgm:pt>
  </dgm:ptLst>
  <dgm:cxnLst>
    <dgm:cxn modelId="{CC89D04D-CB3F-45A7-AA62-9E6EAAEF20C9}" srcId="{2C57B609-BC5A-4716-A926-1D3E38160829}" destId="{609122F6-D0DB-405C-805D-3CF2C556835B}" srcOrd="0" destOrd="0" parTransId="{19F957DB-0158-4482-98B8-6AC1F34B17DE}" sibTransId="{E9B9C98B-2D12-4F3C-B956-696B0B914B2A}"/>
    <dgm:cxn modelId="{43BDCE91-0DB8-4692-ACDF-AC8437069C2B}" type="presOf" srcId="{609122F6-D0DB-405C-805D-3CF2C556835B}" destId="{635C0100-0B9E-478B-B1A1-8A52F015B4FB}" srcOrd="0" destOrd="0" presId="urn:microsoft.com/office/officeart/2005/8/layout/vList2"/>
    <dgm:cxn modelId="{479A82AA-E264-413A-9504-BC44B4306F96}" type="presOf" srcId="{2C57B609-BC5A-4716-A926-1D3E38160829}" destId="{57FB4DFC-8300-4569-B0BF-0A90B4BD9EFA}" srcOrd="0" destOrd="0" presId="urn:microsoft.com/office/officeart/2005/8/layout/vList2"/>
    <dgm:cxn modelId="{0D800B31-E562-46C3-B231-3B2C85DC5251}" type="presParOf" srcId="{57FB4DFC-8300-4569-B0BF-0A90B4BD9EFA}" destId="{635C0100-0B9E-478B-B1A1-8A52F015B4FB}"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92FA316-D68F-4774-81DB-1C30E16E01BA}"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B2487E56-0990-4822-9947-35DD204E6B41}">
      <dgm:prSet custT="1"/>
      <dgm:spPr/>
      <dgm:t>
        <a:bodyPr/>
        <a:lstStyle/>
        <a:p>
          <a:pPr algn="ctr" rtl="1"/>
          <a:r>
            <a:rPr lang="he-IL" sz="2000" u="none" dirty="0">
              <a:solidFill>
                <a:srgbClr val="FF6600"/>
              </a:solidFill>
            </a:rPr>
            <a:t>פיתרון אחר</a:t>
          </a:r>
          <a:r>
            <a:rPr lang="en-US" sz="2000" u="none" dirty="0">
              <a:solidFill>
                <a:srgbClr val="FF6600"/>
              </a:solidFill>
            </a:rPr>
            <a:t> </a:t>
          </a:r>
          <a:endParaRPr lang="he-IL" sz="2000" u="none" dirty="0">
            <a:solidFill>
              <a:srgbClr val="FF6600"/>
            </a:solidFill>
          </a:endParaRPr>
        </a:p>
      </dgm:t>
    </dgm:pt>
    <dgm:pt modelId="{41AAC536-0C39-4032-A741-C77E1C5E2F2D}" type="parTrans" cxnId="{295A5396-A787-4F4C-9CE5-C04134F234AC}">
      <dgm:prSet/>
      <dgm:spPr/>
      <dgm:t>
        <a:bodyPr/>
        <a:lstStyle/>
        <a:p>
          <a:pPr rtl="1"/>
          <a:endParaRPr lang="he-IL" sz="2000" u="none">
            <a:solidFill>
              <a:srgbClr val="FF6600"/>
            </a:solidFill>
          </a:endParaRPr>
        </a:p>
      </dgm:t>
    </dgm:pt>
    <dgm:pt modelId="{6D62F5A1-416D-4CFB-B4E5-D3290EC4AECE}" type="sibTrans" cxnId="{295A5396-A787-4F4C-9CE5-C04134F234AC}">
      <dgm:prSet/>
      <dgm:spPr/>
      <dgm:t>
        <a:bodyPr/>
        <a:lstStyle/>
        <a:p>
          <a:pPr rtl="1"/>
          <a:endParaRPr lang="he-IL" sz="2000" u="none">
            <a:solidFill>
              <a:srgbClr val="FF6600"/>
            </a:solidFill>
          </a:endParaRPr>
        </a:p>
      </dgm:t>
    </dgm:pt>
    <dgm:pt modelId="{292CF2B9-C729-456F-8C2E-FB785E8C96AA}" type="pres">
      <dgm:prSet presAssocID="{992FA316-D68F-4774-81DB-1C30E16E01BA}" presName="linear" presStyleCnt="0">
        <dgm:presLayoutVars>
          <dgm:animLvl val="lvl"/>
          <dgm:resizeHandles val="exact"/>
        </dgm:presLayoutVars>
      </dgm:prSet>
      <dgm:spPr/>
    </dgm:pt>
    <dgm:pt modelId="{BBCCF24F-CD9D-4940-9044-96976A5299C9}" type="pres">
      <dgm:prSet presAssocID="{B2487E56-0990-4822-9947-35DD204E6B41}" presName="parentText" presStyleLbl="node1" presStyleIdx="0" presStyleCnt="1" custScaleY="119746">
        <dgm:presLayoutVars>
          <dgm:chMax val="0"/>
          <dgm:bulletEnabled val="1"/>
        </dgm:presLayoutVars>
      </dgm:prSet>
      <dgm:spPr/>
    </dgm:pt>
  </dgm:ptLst>
  <dgm:cxnLst>
    <dgm:cxn modelId="{295A5396-A787-4F4C-9CE5-C04134F234AC}" srcId="{992FA316-D68F-4774-81DB-1C30E16E01BA}" destId="{B2487E56-0990-4822-9947-35DD204E6B41}" srcOrd="0" destOrd="0" parTransId="{41AAC536-0C39-4032-A741-C77E1C5E2F2D}" sibTransId="{6D62F5A1-416D-4CFB-B4E5-D3290EC4AECE}"/>
    <dgm:cxn modelId="{9B0027CC-AD38-42FC-AA2E-DFD33353D545}" type="presOf" srcId="{992FA316-D68F-4774-81DB-1C30E16E01BA}" destId="{292CF2B9-C729-456F-8C2E-FB785E8C96AA}" srcOrd="0" destOrd="0" presId="urn:microsoft.com/office/officeart/2005/8/layout/vList2"/>
    <dgm:cxn modelId="{C497DFE1-A3C6-4152-B756-5E7429DB3C5E}" type="presOf" srcId="{B2487E56-0990-4822-9947-35DD204E6B41}" destId="{BBCCF24F-CD9D-4940-9044-96976A5299C9}" srcOrd="0" destOrd="0" presId="urn:microsoft.com/office/officeart/2005/8/layout/vList2"/>
    <dgm:cxn modelId="{31F713FA-9EFB-4DDF-945E-11E2F6C6407E}" type="presParOf" srcId="{292CF2B9-C729-456F-8C2E-FB785E8C96AA}" destId="{BBCCF24F-CD9D-4940-9044-96976A5299C9}"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ABD167-5FCD-4D20-B309-7CEB38E1ACC2}"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7EA241B0-2931-43A7-9943-20EAF4EC445A}">
      <dgm:prSet custT="1">
        <dgm:style>
          <a:lnRef idx="2">
            <a:schemeClr val="accent1"/>
          </a:lnRef>
          <a:fillRef idx="1">
            <a:schemeClr val="lt1"/>
          </a:fillRef>
          <a:effectRef idx="0">
            <a:schemeClr val="accent1"/>
          </a:effectRef>
          <a:fontRef idx="minor">
            <a:schemeClr val="dk1"/>
          </a:fontRef>
        </dgm:style>
      </dgm:prSet>
      <dgm:spPr/>
      <dgm:t>
        <a:bodyPr/>
        <a:lstStyle/>
        <a:p>
          <a:pPr rtl="1"/>
          <a:r>
            <a:rPr lang="he-IL" sz="1800" dirty="0"/>
            <a:t>מקום העיסוי:  מרכז עצם החזה כלפי מטה.</a:t>
          </a:r>
        </a:p>
      </dgm:t>
    </dgm:pt>
    <dgm:pt modelId="{C6B52CEE-F5B5-4B85-8785-6008E6F62EE3}" type="parTrans" cxnId="{F32F29EC-EDE3-4764-8CB1-21323B75696F}">
      <dgm:prSet/>
      <dgm:spPr/>
      <dgm:t>
        <a:bodyPr/>
        <a:lstStyle/>
        <a:p>
          <a:pPr rtl="1"/>
          <a:endParaRPr lang="he-IL" sz="1800"/>
        </a:p>
      </dgm:t>
    </dgm:pt>
    <dgm:pt modelId="{7C8122E2-27FB-422E-A7F3-4085083C93A2}" type="sibTrans" cxnId="{F32F29EC-EDE3-4764-8CB1-21323B75696F}">
      <dgm:prSet/>
      <dgm:spPr/>
      <dgm:t>
        <a:bodyPr/>
        <a:lstStyle/>
        <a:p>
          <a:pPr rtl="1"/>
          <a:endParaRPr lang="he-IL" sz="1800"/>
        </a:p>
      </dgm:t>
    </dgm:pt>
    <dgm:pt modelId="{C2F3DD9D-E852-4164-8BED-E1BBD73A47B9}" type="pres">
      <dgm:prSet presAssocID="{F2ABD167-5FCD-4D20-B309-7CEB38E1ACC2}" presName="linear" presStyleCnt="0">
        <dgm:presLayoutVars>
          <dgm:animLvl val="lvl"/>
          <dgm:resizeHandles val="exact"/>
        </dgm:presLayoutVars>
      </dgm:prSet>
      <dgm:spPr/>
    </dgm:pt>
    <dgm:pt modelId="{17FA24B1-F30C-4838-AF52-5200C41C41F8}" type="pres">
      <dgm:prSet presAssocID="{7EA241B0-2931-43A7-9943-20EAF4EC445A}" presName="parentText" presStyleLbl="node1" presStyleIdx="0" presStyleCnt="1" custLinFactNeighborX="37170" custLinFactNeighborY="3460">
        <dgm:presLayoutVars>
          <dgm:chMax val="0"/>
          <dgm:bulletEnabled val="1"/>
        </dgm:presLayoutVars>
      </dgm:prSet>
      <dgm:spPr/>
    </dgm:pt>
  </dgm:ptLst>
  <dgm:cxnLst>
    <dgm:cxn modelId="{2076880F-A1A5-45F5-8293-90C10B418EE8}" type="presOf" srcId="{7EA241B0-2931-43A7-9943-20EAF4EC445A}" destId="{17FA24B1-F30C-4838-AF52-5200C41C41F8}" srcOrd="0" destOrd="0" presId="urn:microsoft.com/office/officeart/2005/8/layout/vList2"/>
    <dgm:cxn modelId="{96202336-8181-4614-AFF9-5D702B277AF3}" type="presOf" srcId="{F2ABD167-5FCD-4D20-B309-7CEB38E1ACC2}" destId="{C2F3DD9D-E852-4164-8BED-E1BBD73A47B9}" srcOrd="0" destOrd="0" presId="urn:microsoft.com/office/officeart/2005/8/layout/vList2"/>
    <dgm:cxn modelId="{F32F29EC-EDE3-4764-8CB1-21323B75696F}" srcId="{F2ABD167-5FCD-4D20-B309-7CEB38E1ACC2}" destId="{7EA241B0-2931-43A7-9943-20EAF4EC445A}" srcOrd="0" destOrd="0" parTransId="{C6B52CEE-F5B5-4B85-8785-6008E6F62EE3}" sibTransId="{7C8122E2-27FB-422E-A7F3-4085083C93A2}"/>
    <dgm:cxn modelId="{7EA7929C-4617-4902-B8CD-78E73EA5BE99}" type="presParOf" srcId="{C2F3DD9D-E852-4164-8BED-E1BBD73A47B9}" destId="{17FA24B1-F30C-4838-AF52-5200C41C41F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40376C-5333-439D-86F7-AAD9E05FEE7F}"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301A0AD4-7AD5-4349-8974-CFB7A45A2426}">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t>אופן העיסוי: באמצעות שתי כריות כף היד. כרית כף היד על עצם </a:t>
          </a:r>
          <a:r>
            <a:rPr lang="he-IL" sz="1800" b="0" dirty="0"/>
            <a:t>החזה, במרכז, ומעליה כרית היד הנוספת.</a:t>
          </a:r>
          <a:br>
            <a:rPr lang="en-US" sz="1800" b="0" dirty="0"/>
          </a:br>
          <a:r>
            <a:rPr lang="he-IL" sz="1800" dirty="0"/>
            <a:t>(בילדים: באמצעות יד אחת/שתיים. בתינוקות ויילודים באמצעות 2 אצבעות)</a:t>
          </a:r>
          <a:endParaRPr lang="en-US" sz="1800" b="0" dirty="0"/>
        </a:p>
      </dgm:t>
    </dgm:pt>
    <dgm:pt modelId="{9782FE4B-C17A-41AA-BCCB-8EDB7663EA89}" type="parTrans" cxnId="{8BC38AB0-AD01-4A54-9C05-682574F4FF67}">
      <dgm:prSet/>
      <dgm:spPr/>
      <dgm:t>
        <a:bodyPr/>
        <a:lstStyle/>
        <a:p>
          <a:pPr rtl="1"/>
          <a:endParaRPr lang="he-IL" sz="1800"/>
        </a:p>
      </dgm:t>
    </dgm:pt>
    <dgm:pt modelId="{CADF06E8-76BD-4309-8809-C3CFB3D385AC}" type="sibTrans" cxnId="{8BC38AB0-AD01-4A54-9C05-682574F4FF67}">
      <dgm:prSet/>
      <dgm:spPr/>
      <dgm:t>
        <a:bodyPr/>
        <a:lstStyle/>
        <a:p>
          <a:pPr rtl="1"/>
          <a:endParaRPr lang="he-IL" sz="1800"/>
        </a:p>
      </dgm:t>
    </dgm:pt>
    <dgm:pt modelId="{E00CC059-AE71-4A11-8B48-65F65060A0FB}" type="pres">
      <dgm:prSet presAssocID="{A840376C-5333-439D-86F7-AAD9E05FEE7F}" presName="linear" presStyleCnt="0">
        <dgm:presLayoutVars>
          <dgm:animLvl val="lvl"/>
          <dgm:resizeHandles val="exact"/>
        </dgm:presLayoutVars>
      </dgm:prSet>
      <dgm:spPr/>
    </dgm:pt>
    <dgm:pt modelId="{EFD44100-1943-4E79-9926-7929615ECEB7}" type="pres">
      <dgm:prSet presAssocID="{301A0AD4-7AD5-4349-8974-CFB7A45A2426}" presName="parentText" presStyleLbl="node1" presStyleIdx="0" presStyleCnt="1" custScaleY="553425" custLinFactNeighborY="15186">
        <dgm:presLayoutVars>
          <dgm:chMax val="0"/>
          <dgm:bulletEnabled val="1"/>
        </dgm:presLayoutVars>
      </dgm:prSet>
      <dgm:spPr/>
    </dgm:pt>
  </dgm:ptLst>
  <dgm:cxnLst>
    <dgm:cxn modelId="{9E6CE368-D285-4B82-BF8C-50D5BD5E1158}" type="presOf" srcId="{A840376C-5333-439D-86F7-AAD9E05FEE7F}" destId="{E00CC059-AE71-4A11-8B48-65F65060A0FB}" srcOrd="0" destOrd="0" presId="urn:microsoft.com/office/officeart/2005/8/layout/vList2"/>
    <dgm:cxn modelId="{DB2D8BAF-81C9-4CBD-9FD8-A263DE2CE121}" type="presOf" srcId="{301A0AD4-7AD5-4349-8974-CFB7A45A2426}" destId="{EFD44100-1943-4E79-9926-7929615ECEB7}" srcOrd="0" destOrd="0" presId="urn:microsoft.com/office/officeart/2005/8/layout/vList2"/>
    <dgm:cxn modelId="{8BC38AB0-AD01-4A54-9C05-682574F4FF67}" srcId="{A840376C-5333-439D-86F7-AAD9E05FEE7F}" destId="{301A0AD4-7AD5-4349-8974-CFB7A45A2426}" srcOrd="0" destOrd="0" parTransId="{9782FE4B-C17A-41AA-BCCB-8EDB7663EA89}" sibTransId="{CADF06E8-76BD-4309-8809-C3CFB3D385AC}"/>
    <dgm:cxn modelId="{2D1819FA-82F2-404E-B79C-35CE2DB73D77}" type="presParOf" srcId="{E00CC059-AE71-4A11-8B48-65F65060A0FB}" destId="{EFD44100-1943-4E79-9926-7929615ECEB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F6C695-F5B9-445E-AB28-3908EF7F1E2B}"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CAF8C6AF-E48F-4B4A-AA3E-0A845EEB4A1A}">
      <dgm:prSet>
        <dgm:style>
          <a:lnRef idx="2">
            <a:schemeClr val="accent1"/>
          </a:lnRef>
          <a:fillRef idx="1">
            <a:schemeClr val="lt1"/>
          </a:fillRef>
          <a:effectRef idx="0">
            <a:schemeClr val="accent1"/>
          </a:effectRef>
          <a:fontRef idx="minor">
            <a:schemeClr val="dk1"/>
          </a:fontRef>
        </dgm:style>
      </dgm:prSet>
      <dgm:spPr/>
      <dgm:t>
        <a:bodyPr/>
        <a:lstStyle/>
        <a:p>
          <a:pPr algn="ctr" rtl="1"/>
          <a:r>
            <a:rPr lang="he-IL" dirty="0"/>
            <a:t>עומק העיסוי: במטרה לגרום </a:t>
          </a:r>
          <a:r>
            <a:rPr lang="he-IL" dirty="0" err="1"/>
            <a:t>לזילוח</a:t>
          </a:r>
          <a:r>
            <a:rPr lang="he-IL" dirty="0"/>
            <a:t> דם וחמצן תקינים, העיסוי בעומק של לפחות 5 ס"מ</a:t>
          </a:r>
          <a:r>
            <a:rPr lang="he-IL" b="0" dirty="0"/>
            <a:t>.</a:t>
          </a:r>
          <a:br>
            <a:rPr lang="en-US" b="0" dirty="0"/>
          </a:br>
          <a:r>
            <a:rPr lang="he-IL" dirty="0"/>
            <a:t>(בתינוקות ויילודים: 4 ס"מ - 1/3 מעומק בית החזה)</a:t>
          </a:r>
          <a:endParaRPr lang="en-US" b="0" dirty="0"/>
        </a:p>
      </dgm:t>
    </dgm:pt>
    <dgm:pt modelId="{D28B25B9-4FE8-4312-B4E4-7F74F5EC5968}" type="parTrans" cxnId="{7123882D-5960-4633-B639-3E7515942E2C}">
      <dgm:prSet/>
      <dgm:spPr/>
      <dgm:t>
        <a:bodyPr/>
        <a:lstStyle/>
        <a:p>
          <a:pPr algn="ctr" rtl="1"/>
          <a:endParaRPr lang="he-IL"/>
        </a:p>
      </dgm:t>
    </dgm:pt>
    <dgm:pt modelId="{88CAAD06-2742-435B-B39B-B76D1FB668A2}" type="sibTrans" cxnId="{7123882D-5960-4633-B639-3E7515942E2C}">
      <dgm:prSet/>
      <dgm:spPr/>
      <dgm:t>
        <a:bodyPr/>
        <a:lstStyle/>
        <a:p>
          <a:pPr algn="ctr" rtl="1"/>
          <a:endParaRPr lang="he-IL"/>
        </a:p>
      </dgm:t>
    </dgm:pt>
    <dgm:pt modelId="{7017C18C-DF73-4E5A-9D8B-A92ADB146301}" type="pres">
      <dgm:prSet presAssocID="{1EF6C695-F5B9-445E-AB28-3908EF7F1E2B}" presName="linear" presStyleCnt="0">
        <dgm:presLayoutVars>
          <dgm:animLvl val="lvl"/>
          <dgm:resizeHandles val="exact"/>
        </dgm:presLayoutVars>
      </dgm:prSet>
      <dgm:spPr/>
    </dgm:pt>
    <dgm:pt modelId="{B6A0EE7F-DE15-4919-BC71-3B2A32EAC22A}" type="pres">
      <dgm:prSet presAssocID="{CAF8C6AF-E48F-4B4A-AA3E-0A845EEB4A1A}" presName="parentText" presStyleLbl="node1" presStyleIdx="0" presStyleCnt="1" custScaleY="41893" custLinFactNeighborY="89360">
        <dgm:presLayoutVars>
          <dgm:chMax val="0"/>
          <dgm:bulletEnabled val="1"/>
        </dgm:presLayoutVars>
      </dgm:prSet>
      <dgm:spPr/>
    </dgm:pt>
  </dgm:ptLst>
  <dgm:cxnLst>
    <dgm:cxn modelId="{C0365106-FB37-4B25-9247-0820678D05C9}" type="presOf" srcId="{1EF6C695-F5B9-445E-AB28-3908EF7F1E2B}" destId="{7017C18C-DF73-4E5A-9D8B-A92ADB146301}" srcOrd="0" destOrd="0" presId="urn:microsoft.com/office/officeart/2005/8/layout/vList2"/>
    <dgm:cxn modelId="{16A54C1E-7D88-41A8-9485-A30C75F9EEE2}" type="presOf" srcId="{CAF8C6AF-E48F-4B4A-AA3E-0A845EEB4A1A}" destId="{B6A0EE7F-DE15-4919-BC71-3B2A32EAC22A}" srcOrd="0" destOrd="0" presId="urn:microsoft.com/office/officeart/2005/8/layout/vList2"/>
    <dgm:cxn modelId="{7123882D-5960-4633-B639-3E7515942E2C}" srcId="{1EF6C695-F5B9-445E-AB28-3908EF7F1E2B}" destId="{CAF8C6AF-E48F-4B4A-AA3E-0A845EEB4A1A}" srcOrd="0" destOrd="0" parTransId="{D28B25B9-4FE8-4312-B4E4-7F74F5EC5968}" sibTransId="{88CAAD06-2742-435B-B39B-B76D1FB668A2}"/>
    <dgm:cxn modelId="{5A7550AC-C28F-4C6D-B033-891C98CD2BB3}" type="presParOf" srcId="{7017C18C-DF73-4E5A-9D8B-A92ADB146301}" destId="{B6A0EE7F-DE15-4919-BC71-3B2A32EAC22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4102A5-0EFB-4137-B04F-C9C7BCA51C9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pPr rtl="1"/>
          <a:endParaRPr lang="he-IL"/>
        </a:p>
      </dgm:t>
    </dgm:pt>
    <dgm:pt modelId="{BA9FCD8A-05FF-42D7-A05E-A81D761B3B7F}">
      <dgm:prSet custT="1">
        <dgm:style>
          <a:lnRef idx="2">
            <a:schemeClr val="accent1"/>
          </a:lnRef>
          <a:fillRef idx="1">
            <a:schemeClr val="lt1"/>
          </a:fillRef>
          <a:effectRef idx="0">
            <a:schemeClr val="accent1"/>
          </a:effectRef>
          <a:fontRef idx="minor">
            <a:schemeClr val="dk1"/>
          </a:fontRef>
        </dgm:style>
      </dgm:prSet>
      <dgm:spPr/>
      <dgm:t>
        <a:bodyPr/>
        <a:lstStyle/>
        <a:p>
          <a:pPr algn="ctr" rtl="1"/>
          <a:r>
            <a:rPr lang="he-IL" sz="1800" dirty="0">
              <a:solidFill>
                <a:schemeClr val="tx1"/>
              </a:solidFill>
            </a:rPr>
            <a:t>כלל: יש להימנע מהפסקות ברצף ביצוע ההחייאה, למעט מקרים כגון:</a:t>
          </a:r>
          <a:br>
            <a:rPr lang="en-US" sz="1800" dirty="0">
              <a:solidFill>
                <a:schemeClr val="tx1"/>
              </a:solidFill>
            </a:rPr>
          </a:br>
          <a:r>
            <a:rPr lang="he-IL" sz="1800" dirty="0">
              <a:solidFill>
                <a:schemeClr val="tx1"/>
              </a:solidFill>
            </a:rPr>
            <a:t>א. הערכת צורך במתן דפיברילציה - מתן שוק.</a:t>
          </a:r>
          <a:br>
            <a:rPr lang="en-US" sz="1800" dirty="0">
              <a:solidFill>
                <a:schemeClr val="tx1"/>
              </a:solidFill>
            </a:rPr>
          </a:br>
          <a:r>
            <a:rPr lang="he-IL" sz="1800" dirty="0">
              <a:solidFill>
                <a:schemeClr val="tx1"/>
              </a:solidFill>
            </a:rPr>
            <a:t>ב. בתום 30 עיסויים לצורך ביצוע שתי הנשמות.</a:t>
          </a:r>
          <a:endParaRPr lang="en-US" sz="1800" dirty="0">
            <a:solidFill>
              <a:schemeClr val="tx1"/>
            </a:solidFill>
          </a:endParaRPr>
        </a:p>
      </dgm:t>
    </dgm:pt>
    <dgm:pt modelId="{09650DFF-A2C2-4637-A2D0-8B989DC58701}" type="parTrans" cxnId="{B313AB09-BBFF-41A8-A3DB-491A1BBBE08B}">
      <dgm:prSet/>
      <dgm:spPr/>
      <dgm:t>
        <a:bodyPr/>
        <a:lstStyle/>
        <a:p>
          <a:pPr rtl="1"/>
          <a:endParaRPr lang="he-IL" sz="1800">
            <a:solidFill>
              <a:schemeClr val="tx1"/>
            </a:solidFill>
          </a:endParaRPr>
        </a:p>
      </dgm:t>
    </dgm:pt>
    <dgm:pt modelId="{3FF80040-4819-4E40-8774-D3FDC3571972}" type="sibTrans" cxnId="{B313AB09-BBFF-41A8-A3DB-491A1BBBE08B}">
      <dgm:prSet/>
      <dgm:spPr/>
      <dgm:t>
        <a:bodyPr/>
        <a:lstStyle/>
        <a:p>
          <a:pPr rtl="1"/>
          <a:endParaRPr lang="he-IL" sz="1800">
            <a:solidFill>
              <a:schemeClr val="tx1"/>
            </a:solidFill>
          </a:endParaRPr>
        </a:p>
      </dgm:t>
    </dgm:pt>
    <dgm:pt modelId="{FB21A35D-309A-4B38-B767-2901A3B408E4}" type="pres">
      <dgm:prSet presAssocID="{924102A5-0EFB-4137-B04F-C9C7BCA51C94}" presName="linear" presStyleCnt="0">
        <dgm:presLayoutVars>
          <dgm:animLvl val="lvl"/>
          <dgm:resizeHandles val="exact"/>
        </dgm:presLayoutVars>
      </dgm:prSet>
      <dgm:spPr/>
    </dgm:pt>
    <dgm:pt modelId="{682716E0-E3FC-42BC-A7A0-59B9A0C627BB}" type="pres">
      <dgm:prSet presAssocID="{BA9FCD8A-05FF-42D7-A05E-A81D761B3B7F}" presName="parentText" presStyleLbl="node1" presStyleIdx="0" presStyleCnt="1" custLinFactNeighborX="-19040" custLinFactNeighborY="-28558">
        <dgm:presLayoutVars>
          <dgm:chMax val="0"/>
          <dgm:bulletEnabled val="1"/>
        </dgm:presLayoutVars>
      </dgm:prSet>
      <dgm:spPr/>
    </dgm:pt>
  </dgm:ptLst>
  <dgm:cxnLst>
    <dgm:cxn modelId="{B313AB09-BBFF-41A8-A3DB-491A1BBBE08B}" srcId="{924102A5-0EFB-4137-B04F-C9C7BCA51C94}" destId="{BA9FCD8A-05FF-42D7-A05E-A81D761B3B7F}" srcOrd="0" destOrd="0" parTransId="{09650DFF-A2C2-4637-A2D0-8B989DC58701}" sibTransId="{3FF80040-4819-4E40-8774-D3FDC3571972}"/>
    <dgm:cxn modelId="{BCE3221C-EB5C-4D8A-B40C-5D4DF0D2A934}" type="presOf" srcId="{BA9FCD8A-05FF-42D7-A05E-A81D761B3B7F}" destId="{682716E0-E3FC-42BC-A7A0-59B9A0C627BB}" srcOrd="0" destOrd="0" presId="urn:microsoft.com/office/officeart/2005/8/layout/vList2"/>
    <dgm:cxn modelId="{205F354E-69EE-41AB-845F-3966AE771892}" type="presOf" srcId="{924102A5-0EFB-4137-B04F-C9C7BCA51C94}" destId="{FB21A35D-309A-4B38-B767-2901A3B408E4}" srcOrd="0" destOrd="0" presId="urn:microsoft.com/office/officeart/2005/8/layout/vList2"/>
    <dgm:cxn modelId="{619B9C7F-0B17-4BF0-9490-EE3384EE1794}" type="presParOf" srcId="{FB21A35D-309A-4B38-B767-2901A3B408E4}" destId="{682716E0-E3FC-42BC-A7A0-59B9A0C627BB}"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68BDA-099B-4595-997A-1ABE61F07028}">
      <dsp:nvSpPr>
        <dsp:cNvPr id="0" name=""/>
        <dsp:cNvSpPr/>
      </dsp:nvSpPr>
      <dsp:spPr>
        <a:xfrm>
          <a:off x="3247533" y="0"/>
          <a:ext cx="2318890" cy="85680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בטיחות</a:t>
          </a:r>
          <a:r>
            <a:rPr lang="he-IL" sz="1800" b="0" kern="1200" dirty="0"/>
            <a:t> </a:t>
          </a:r>
          <a:endParaRPr lang="he-IL" sz="1800" kern="1200" dirty="0"/>
        </a:p>
      </dsp:txBody>
      <dsp:txXfrm>
        <a:off x="3272628" y="25095"/>
        <a:ext cx="2268700" cy="806613"/>
      </dsp:txXfrm>
    </dsp:sp>
    <dsp:sp modelId="{3BA37805-8198-45DE-9945-A5549CB3FEA6}">
      <dsp:nvSpPr>
        <dsp:cNvPr id="0" name=""/>
        <dsp:cNvSpPr/>
      </dsp:nvSpPr>
      <dsp:spPr>
        <a:xfrm rot="10800000">
          <a:off x="2524039" y="140859"/>
          <a:ext cx="491604" cy="575084"/>
        </a:xfrm>
        <a:prstGeom prst="rightArrow">
          <a:avLst>
            <a:gd name="adj1" fmla="val 60000"/>
            <a:gd name="adj2" fmla="val 50000"/>
          </a:avLst>
        </a:prstGeom>
        <a:solidFill>
          <a:srgbClr val="FF6600"/>
        </a:solidFill>
        <a:ln>
          <a:solidFill>
            <a:srgbClr val="FF66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rot="10800000">
        <a:off x="2671520" y="255876"/>
        <a:ext cx="344123" cy="345050"/>
      </dsp:txXfrm>
    </dsp:sp>
    <dsp:sp modelId="{2FCF0EF6-6CBF-46A5-8F05-320D5DB94743}">
      <dsp:nvSpPr>
        <dsp:cNvPr id="0" name=""/>
        <dsp:cNvSpPr/>
      </dsp:nvSpPr>
      <dsp:spPr>
        <a:xfrm>
          <a:off x="1087" y="0"/>
          <a:ext cx="2318890" cy="85680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א. למטפל ולמטופל      ב. הרחקה מגורם מסכן</a:t>
          </a:r>
          <a:endParaRPr lang="en-US" sz="1800" b="0" kern="1200" dirty="0"/>
        </a:p>
      </dsp:txBody>
      <dsp:txXfrm>
        <a:off x="26182" y="25095"/>
        <a:ext cx="2268700" cy="8066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F32-1FDE-4015-943F-A67E0B6F1D33}">
      <dsp:nvSpPr>
        <dsp:cNvPr id="0" name=""/>
        <dsp:cNvSpPr/>
      </dsp:nvSpPr>
      <dsp:spPr>
        <a:xfrm>
          <a:off x="0" y="60"/>
          <a:ext cx="4692608" cy="54077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אחרי ביצוע 30 עיסויים - יש לעבור לשלב </a:t>
          </a:r>
          <a:r>
            <a:rPr lang="en-US" sz="1800" kern="1200" dirty="0"/>
            <a:t>A </a:t>
          </a:r>
          <a:r>
            <a:rPr lang="he-IL" sz="1800" kern="1200" dirty="0"/>
            <a:t> פתיחת נתיב אוויר:</a:t>
          </a:r>
        </a:p>
      </dsp:txBody>
      <dsp:txXfrm>
        <a:off x="26398" y="26458"/>
        <a:ext cx="4639812" cy="487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BA9E2-28AE-44B3-9458-88E5E59745A0}">
      <dsp:nvSpPr>
        <dsp:cNvPr id="0" name=""/>
        <dsp:cNvSpPr/>
      </dsp:nvSpPr>
      <dsp:spPr>
        <a:xfrm>
          <a:off x="0" y="0"/>
          <a:ext cx="6732091" cy="70131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מכיוון שבדקנו וגילינו כי אין נשימה או נושם 'נשימות אחרונות':</a:t>
          </a:r>
          <a:br>
            <a:rPr lang="he-IL" sz="1800" b="0" kern="1200" dirty="0"/>
          </a:br>
          <a:r>
            <a:rPr lang="he-IL" sz="1800" b="0" kern="1200" dirty="0"/>
            <a:t>כעת, נבצע 2 הנשמות באמצעות </a:t>
          </a:r>
          <a:r>
            <a:rPr lang="he-IL" sz="1800" kern="1200" dirty="0"/>
            <a:t>מסכת כיס או מפה לפה.</a:t>
          </a:r>
          <a:endParaRPr lang="en-US" sz="1800" b="0" kern="1200" dirty="0"/>
        </a:p>
      </dsp:txBody>
      <dsp:txXfrm>
        <a:off x="34235" y="34235"/>
        <a:ext cx="6663621" cy="63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A85BD-ED09-4371-B027-B940F52E915D}">
      <dsp:nvSpPr>
        <dsp:cNvPr id="0" name=""/>
        <dsp:cNvSpPr/>
      </dsp:nvSpPr>
      <dsp:spPr>
        <a:xfrm>
          <a:off x="0" y="28224"/>
          <a:ext cx="8796338" cy="1254825"/>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u="none" kern="1200" dirty="0"/>
            <a:t>אופן ההנשמה: ודא נתיב אוויר פתוח, אטום את נחירי המטופל, שאף אוויר, הצמד את שפתיך </a:t>
          </a:r>
          <a:r>
            <a:rPr lang="he-IL" sz="1800" b="0" u="none" kern="1200" dirty="0"/>
            <a:t>לשפתי המטופל ונשוף לפיו.</a:t>
          </a:r>
          <a:br>
            <a:rPr lang="en-US" sz="1800" b="0" u="none" kern="1200" dirty="0"/>
          </a:br>
          <a:r>
            <a:rPr lang="he-IL" sz="1800" b="0" u="none" kern="1200" dirty="0"/>
            <a:t>זמן הנשמה הוא </a:t>
          </a:r>
          <a:r>
            <a:rPr lang="he-IL" sz="1800" b="0" u="none" kern="1200" dirty="0">
              <a:solidFill>
                <a:srgbClr val="FF6600"/>
              </a:solidFill>
            </a:rPr>
            <a:t>שנייה אחת בלבד</a:t>
          </a:r>
          <a:r>
            <a:rPr lang="he-IL" sz="1800" b="0" u="none" kern="1200" dirty="0"/>
            <a:t>.</a:t>
          </a:r>
          <a:br>
            <a:rPr lang="en-US" sz="1800" b="0" u="none" kern="1200" dirty="0"/>
          </a:br>
          <a:r>
            <a:rPr lang="he-IL" sz="1800" b="0" u="none" kern="1200" dirty="0"/>
            <a:t>נפח הנשמה: עד להתרוממות בית החזה.</a:t>
          </a:r>
          <a:endParaRPr lang="en-US" sz="1800" b="0" u="none" kern="1200" dirty="0"/>
        </a:p>
      </dsp:txBody>
      <dsp:txXfrm>
        <a:off x="61256" y="89480"/>
        <a:ext cx="8673826" cy="11323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51B92-06D6-4930-9A0D-58DF0B16C2BC}">
      <dsp:nvSpPr>
        <dsp:cNvPr id="0" name=""/>
        <dsp:cNvSpPr/>
      </dsp:nvSpPr>
      <dsp:spPr>
        <a:xfrm>
          <a:off x="0" y="458"/>
          <a:ext cx="6814687" cy="707427"/>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בעת ההנשמה יש לוודא כי האוויר חדר לריאות ובית החזה מתרומם.</a:t>
          </a:r>
          <a:br>
            <a:rPr lang="en-US" sz="1800" kern="1200" dirty="0"/>
          </a:br>
          <a:r>
            <a:rPr lang="he-IL" sz="1800" kern="1200" dirty="0"/>
            <a:t>יש להקפיד על נפח, קצב  ולחץ הנשמה מתאימים.</a:t>
          </a:r>
          <a:endParaRPr lang="en-US" sz="1800" kern="1200" dirty="0"/>
        </a:p>
      </dsp:txBody>
      <dsp:txXfrm>
        <a:off x="34534" y="34992"/>
        <a:ext cx="6745619" cy="6383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24442-CA70-412F-9ED0-B5178AF41C46}">
      <dsp:nvSpPr>
        <dsp:cNvPr id="0" name=""/>
        <dsp:cNvSpPr/>
      </dsp:nvSpPr>
      <dsp:spPr>
        <a:xfrm>
          <a:off x="0" y="180"/>
          <a:ext cx="7793037" cy="70131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rgbClr val="FF6600"/>
              </a:solidFill>
            </a:rPr>
            <a:t>אם בית החזה אינו מתרומם: </a:t>
          </a:r>
          <a:br>
            <a:rPr lang="en-US" sz="1800" kern="1200" dirty="0"/>
          </a:br>
          <a:r>
            <a:rPr lang="he-IL" sz="1800" kern="1200" dirty="0"/>
            <a:t>יש לשפר את נתיב האוויר ולאטום את נחירי המטופל בעת ההנשמה.</a:t>
          </a:r>
        </a:p>
      </dsp:txBody>
      <dsp:txXfrm>
        <a:off x="34235" y="34415"/>
        <a:ext cx="7724567" cy="632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596A8-DC45-4314-B263-8931FA72D09F}">
      <dsp:nvSpPr>
        <dsp:cNvPr id="0" name=""/>
        <dsp:cNvSpPr/>
      </dsp:nvSpPr>
      <dsp:spPr>
        <a:xfrm>
          <a:off x="0" y="95674"/>
          <a:ext cx="6828234" cy="182520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במידה וקיים קושי/ בעיה בביצוע ההנשמות, כגון:</a:t>
          </a:r>
          <a:br>
            <a:rPr lang="en-US" sz="1800" kern="1200" dirty="0"/>
          </a:br>
          <a:r>
            <a:rPr lang="he-IL" sz="1800" kern="1200" dirty="0"/>
            <a:t>מחלות, דימומים בפנים, או קושי אחר יש לבצע רק עיסויים ברצף.</a:t>
          </a:r>
          <a:br>
            <a:rPr lang="en-US" sz="1800" kern="1200" dirty="0"/>
          </a:br>
          <a:r>
            <a:rPr lang="he-IL" sz="1800" kern="1200" dirty="0"/>
            <a:t>זו ההנחיה להחייאה המתבצעת על ידי עוברי אורח.</a:t>
          </a:r>
          <a:br>
            <a:rPr lang="en-US" sz="1800" kern="1200" dirty="0"/>
          </a:br>
          <a:r>
            <a:rPr lang="he-IL" sz="1800" b="0" kern="1200" dirty="0"/>
            <a:t>(כמובן שיש לחבר דפיברילטור ולפעול ע"פ הנחיותיו)</a:t>
          </a:r>
          <a:br>
            <a:rPr lang="en-US" sz="1800" b="0" kern="1200" dirty="0"/>
          </a:br>
          <a:r>
            <a:rPr lang="he-IL" sz="1800" b="0" kern="1200" dirty="0"/>
            <a:t>מיד לאחר ההנשמות יש לחזור ולבצע סטים מלאים של</a:t>
          </a:r>
          <a:br>
            <a:rPr lang="en-US" sz="1800" b="0" kern="1200" dirty="0"/>
          </a:br>
          <a:r>
            <a:rPr lang="he-IL" sz="1800" b="0" kern="1200" dirty="0"/>
            <a:t> 30 עיסויים ו 2 הנשמות ברצף עד להגעת צוות החייאה מתקדם. (</a:t>
          </a:r>
          <a:r>
            <a:rPr lang="en-US" sz="1800" b="0" kern="1200" dirty="0"/>
            <a:t>ALS</a:t>
          </a:r>
          <a:r>
            <a:rPr lang="he-IL" sz="1800" b="0" kern="1200" dirty="0"/>
            <a:t>)</a:t>
          </a:r>
          <a:endParaRPr lang="he-IL" sz="1800" kern="1200" dirty="0"/>
        </a:p>
      </dsp:txBody>
      <dsp:txXfrm>
        <a:off x="89099" y="184773"/>
        <a:ext cx="6650036" cy="1647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5C514-B4B7-49A3-A127-692A03347444}">
      <dsp:nvSpPr>
        <dsp:cNvPr id="0" name=""/>
        <dsp:cNvSpPr/>
      </dsp:nvSpPr>
      <dsp:spPr>
        <a:xfrm>
          <a:off x="0" y="120"/>
          <a:ext cx="2737371" cy="39663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בדיקת הכרה</a:t>
          </a:r>
          <a:r>
            <a:rPr lang="he-IL" sz="1800" b="0" kern="1200" dirty="0"/>
            <a:t> מילולי , פיזי </a:t>
          </a:r>
          <a:endParaRPr lang="en-US" sz="1800" b="0" kern="1200" dirty="0"/>
        </a:p>
      </dsp:txBody>
      <dsp:txXfrm>
        <a:off x="19362" y="19482"/>
        <a:ext cx="2698647" cy="3579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136C-C470-494B-90E1-05311874E4B3}">
      <dsp:nvSpPr>
        <dsp:cNvPr id="0" name=""/>
        <dsp:cNvSpPr/>
      </dsp:nvSpPr>
      <dsp:spPr>
        <a:xfrm>
          <a:off x="0" y="208"/>
          <a:ext cx="1009750" cy="431631"/>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בטיחות!</a:t>
          </a:r>
          <a:endParaRPr lang="en-US" sz="1800" kern="1200" dirty="0"/>
        </a:p>
      </dsp:txBody>
      <dsp:txXfrm>
        <a:off x="21070" y="21278"/>
        <a:ext cx="967610" cy="3894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55BC2-EAD6-4BFF-AB61-D51A3DE3E292}">
      <dsp:nvSpPr>
        <dsp:cNvPr id="0" name=""/>
        <dsp:cNvSpPr/>
      </dsp:nvSpPr>
      <dsp:spPr>
        <a:xfrm>
          <a:off x="0" y="120"/>
          <a:ext cx="1585814" cy="39663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הזעקת עזרה</a:t>
          </a:r>
          <a:endParaRPr lang="en-US" sz="1800" kern="1200" dirty="0"/>
        </a:p>
      </dsp:txBody>
      <dsp:txXfrm>
        <a:off x="19362" y="19482"/>
        <a:ext cx="1547090" cy="3579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4B82E-CA07-4B46-8381-D0998B295736}">
      <dsp:nvSpPr>
        <dsp:cNvPr id="0" name=""/>
        <dsp:cNvSpPr/>
      </dsp:nvSpPr>
      <dsp:spPr>
        <a:xfrm>
          <a:off x="0" y="81220"/>
          <a:ext cx="4473501" cy="129285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התרשמות מהירה ממצב הנשימה:</a:t>
          </a:r>
          <a:br>
            <a:rPr lang="en-US" sz="1800" kern="1200" dirty="0"/>
          </a:br>
          <a:r>
            <a:rPr lang="he-IL" sz="1800" b="0" kern="1200" dirty="0"/>
            <a:t>נושם /לא נושם/נשימות אגונאליות</a:t>
          </a:r>
          <a:br>
            <a:rPr lang="en-US" sz="1800" b="0" kern="1200" dirty="0"/>
          </a:br>
          <a:r>
            <a:rPr lang="he-IL" sz="1800" kern="1200" dirty="0"/>
            <a:t>יש נשימה: המשך שמירה על נתיב אויר פתוח.</a:t>
          </a:r>
          <a:br>
            <a:rPr lang="en-US" sz="1800" kern="1200" dirty="0"/>
          </a:br>
          <a:r>
            <a:rPr lang="he-IL" sz="1800" kern="1200" dirty="0"/>
            <a:t>אין נשימה או נשימות אגונאליות:</a:t>
          </a:r>
          <a:r>
            <a:rPr lang="he-IL" sz="1800" u="sng" kern="1200" dirty="0"/>
            <a:t> </a:t>
          </a:r>
          <a:endParaRPr lang="en-US" sz="1800" b="0" kern="1200" dirty="0"/>
        </a:p>
      </dsp:txBody>
      <dsp:txXfrm>
        <a:off x="63112" y="144332"/>
        <a:ext cx="4347277" cy="1166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9529-8A11-44D7-B1B0-0699F5E16AAE}">
      <dsp:nvSpPr>
        <dsp:cNvPr id="0" name=""/>
        <dsp:cNvSpPr/>
      </dsp:nvSpPr>
      <dsp:spPr>
        <a:xfrm>
          <a:off x="0" y="0"/>
          <a:ext cx="4681537" cy="455715"/>
        </a:xfrm>
        <a:prstGeom prst="roundRect">
          <a:avLst/>
        </a:prstGeom>
        <a:solidFill>
          <a:srgbClr val="FF660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solidFill>
                <a:schemeClr val="bg1"/>
              </a:solidFill>
            </a:rPr>
            <a:t>אם אין תגובה  =  מחוסר הכרה  !</a:t>
          </a:r>
          <a:endParaRPr lang="en-US" sz="1900" kern="1200" dirty="0">
            <a:solidFill>
              <a:schemeClr val="bg1"/>
            </a:solidFill>
          </a:endParaRPr>
        </a:p>
      </dsp:txBody>
      <dsp:txXfrm>
        <a:off x="22246" y="22246"/>
        <a:ext cx="4637045" cy="4112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76CD4-731C-41ED-8CB3-2B3559FD568A}">
      <dsp:nvSpPr>
        <dsp:cNvPr id="0" name=""/>
        <dsp:cNvSpPr/>
      </dsp:nvSpPr>
      <dsp:spPr>
        <a:xfrm>
          <a:off x="0" y="0"/>
          <a:ext cx="5759450" cy="39663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שלח אדם להביא דפיברילטור, הפעל ופעל ע"פ הנחיותיו.</a:t>
          </a:r>
        </a:p>
      </dsp:txBody>
      <dsp:txXfrm>
        <a:off x="19362" y="19362"/>
        <a:ext cx="5720726" cy="3579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C8A60-6049-4D13-8657-15D2300AEAA5}">
      <dsp:nvSpPr>
        <dsp:cNvPr id="0" name=""/>
        <dsp:cNvSpPr/>
      </dsp:nvSpPr>
      <dsp:spPr>
        <a:xfrm>
          <a:off x="0" y="6995"/>
          <a:ext cx="2952328" cy="12168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dirty="0">
              <a:solidFill>
                <a:srgbClr val="FF6600"/>
              </a:solidFill>
            </a:rPr>
            <a:t>C</a:t>
          </a:r>
          <a:r>
            <a:rPr lang="he-IL" sz="1800" kern="1200" dirty="0">
              <a:solidFill>
                <a:srgbClr val="FF6600"/>
              </a:solidFill>
            </a:rPr>
            <a:t>   עיסויי לב חזה.</a:t>
          </a:r>
          <a:br>
            <a:rPr lang="en-US" sz="1800" kern="1200" dirty="0"/>
          </a:br>
          <a:r>
            <a:rPr lang="he-IL" sz="1800" b="0" kern="1200" dirty="0"/>
            <a:t>בצע  30 עיסויים ברצף במרכז </a:t>
          </a:r>
          <a:br>
            <a:rPr lang="en-US" sz="1800" b="0" kern="1200" dirty="0"/>
          </a:br>
          <a:r>
            <a:rPr lang="he-IL" sz="1800" b="0" kern="1200" dirty="0"/>
            <a:t>בית החזה בחזקה ובמהירות..</a:t>
          </a:r>
          <a:endParaRPr lang="en-US" sz="1800" kern="1200" dirty="0"/>
        </a:p>
      </dsp:txBody>
      <dsp:txXfrm>
        <a:off x="59399" y="66394"/>
        <a:ext cx="2833530" cy="10980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94F54-0E9D-4337-BFE1-69EC606AAADE}">
      <dsp:nvSpPr>
        <dsp:cNvPr id="0" name=""/>
        <dsp:cNvSpPr/>
      </dsp:nvSpPr>
      <dsp:spPr>
        <a:xfrm>
          <a:off x="0" y="93896"/>
          <a:ext cx="2952328" cy="129285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dirty="0">
              <a:solidFill>
                <a:srgbClr val="FF6600"/>
              </a:solidFill>
            </a:rPr>
            <a:t>A</a:t>
          </a:r>
          <a:r>
            <a:rPr lang="he-IL" sz="1800" kern="1200" dirty="0">
              <a:solidFill>
                <a:srgbClr val="FF6600"/>
              </a:solidFill>
            </a:rPr>
            <a:t>  פתיחת נתיב אוויר.</a:t>
          </a:r>
          <a:br>
            <a:rPr lang="en-US" sz="1800" kern="1200" dirty="0"/>
          </a:br>
          <a:r>
            <a:rPr lang="he-IL" sz="1800" b="0" kern="1200" dirty="0"/>
            <a:t>פתיחת פה סילוק הפרשות</a:t>
          </a:r>
          <a:br>
            <a:rPr lang="en-US" sz="1800" b="0" kern="1200" dirty="0"/>
          </a:br>
          <a:r>
            <a:rPr lang="he-IL" sz="1800" b="0" kern="1200" dirty="0"/>
            <a:t>(מוצקות+נוזליות)</a:t>
          </a:r>
          <a:br>
            <a:rPr lang="en-US" sz="1800" b="0" kern="1200" dirty="0"/>
          </a:br>
          <a:r>
            <a:rPr lang="he-IL" sz="1800" b="0" kern="1200" dirty="0"/>
            <a:t>והטיית הראש לאחור.</a:t>
          </a:r>
          <a:endParaRPr lang="en-US" sz="1800" kern="1200" dirty="0"/>
        </a:p>
      </dsp:txBody>
      <dsp:txXfrm>
        <a:off x="63112" y="157008"/>
        <a:ext cx="2826104" cy="11666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60E42-0F2C-437E-9B6B-36DE60EF1BB0}">
      <dsp:nvSpPr>
        <dsp:cNvPr id="0" name=""/>
        <dsp:cNvSpPr/>
      </dsp:nvSpPr>
      <dsp:spPr>
        <a:xfrm>
          <a:off x="0" y="0"/>
          <a:ext cx="2952328" cy="104832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dirty="0">
              <a:solidFill>
                <a:srgbClr val="FF6600"/>
              </a:solidFill>
            </a:rPr>
            <a:t>B</a:t>
          </a:r>
          <a:r>
            <a:rPr lang="he-IL" sz="1800" kern="1200" dirty="0">
              <a:solidFill>
                <a:srgbClr val="FF6600"/>
              </a:solidFill>
            </a:rPr>
            <a:t>   הנשמות</a:t>
          </a:r>
          <a:br>
            <a:rPr lang="en-US" sz="1800" kern="1200" dirty="0"/>
          </a:br>
          <a:r>
            <a:rPr lang="he-IL" sz="1800" b="0" kern="1200" dirty="0"/>
            <a:t>בצע 2 הנשמות באמצעות </a:t>
          </a:r>
          <a:br>
            <a:rPr lang="en-US" sz="1800" b="0" kern="1200" dirty="0"/>
          </a:br>
          <a:r>
            <a:rPr lang="he-IL" sz="1800" b="0" kern="1200" dirty="0"/>
            <a:t>מסכת כיס או מפה לפה.</a:t>
          </a:r>
          <a:endParaRPr lang="en-US" sz="1800" kern="1200" dirty="0"/>
        </a:p>
      </dsp:txBody>
      <dsp:txXfrm>
        <a:off x="51175" y="51175"/>
        <a:ext cx="2849978" cy="9459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9E0F1-7EC6-4EF6-BE66-0E6B4BA9FCB7}">
      <dsp:nvSpPr>
        <dsp:cNvPr id="0" name=""/>
        <dsp:cNvSpPr/>
      </dsp:nvSpPr>
      <dsp:spPr>
        <a:xfrm>
          <a:off x="0" y="2207"/>
          <a:ext cx="7416824" cy="104832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המשך בביצוע סדרות של חמישה סטים של החייאה (30:2) </a:t>
          </a:r>
          <a:br>
            <a:rPr lang="en-US" sz="1800" kern="1200" dirty="0"/>
          </a:br>
          <a:r>
            <a:rPr lang="he-IL" sz="1800" kern="1200" dirty="0"/>
            <a:t>עד להגעת צוות החייאה מתקדם.</a:t>
          </a:r>
          <a:br>
            <a:rPr lang="en-US" sz="1800" kern="1200" dirty="0"/>
          </a:br>
          <a:r>
            <a:rPr lang="he-IL" sz="1800" kern="1200" dirty="0"/>
            <a:t>אם מכל סיבה שהיא, אינך יכול לבצע הנשמות בצע רק עיסויי חזה ברצף בקצב</a:t>
          </a:r>
        </a:p>
      </dsp:txBody>
      <dsp:txXfrm>
        <a:off x="51175" y="53382"/>
        <a:ext cx="7314474" cy="9459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8F972-1EEC-48A7-930C-547EAE50C1B0}">
      <dsp:nvSpPr>
        <dsp:cNvPr id="0" name=""/>
        <dsp:cNvSpPr/>
      </dsp:nvSpPr>
      <dsp:spPr>
        <a:xfrm>
          <a:off x="0" y="2883"/>
          <a:ext cx="8712968" cy="294944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br>
            <a:rPr lang="en-US" sz="1800" kern="1200" dirty="0"/>
          </a:br>
          <a:br>
            <a:rPr lang="en-US" sz="1800" kern="1200" dirty="0"/>
          </a:br>
          <a:br>
            <a:rPr lang="en-US" sz="1800" kern="1200" dirty="0"/>
          </a:br>
          <a:r>
            <a:rPr lang="he-IL" sz="1800" kern="1200" dirty="0"/>
            <a:t>התברר כי </a:t>
          </a:r>
          <a:r>
            <a:rPr lang="he-IL" sz="1800" u="none" kern="1200" dirty="0">
              <a:solidFill>
                <a:srgbClr val="FF6600"/>
              </a:solidFill>
            </a:rPr>
            <a:t>קיים קושי רב בזיהוי הדופק. </a:t>
          </a:r>
          <a:r>
            <a:rPr lang="he-IL" sz="1800" kern="1200" dirty="0"/>
            <a:t>גם כאשר קיים דופק ,לרוב  הוא אינו איכותי.</a:t>
          </a:r>
          <a:br>
            <a:rPr lang="en-US" sz="1800" kern="1200" dirty="0"/>
          </a:br>
          <a:r>
            <a:rPr lang="he-IL" sz="1800" kern="1200" dirty="0"/>
            <a:t>אמנם, עלולה להיגרם הפרעת קצב, אך היא ניתנת לטיפול.הימנעות מביצוע עיסוי עלולה להיות קריטית. </a:t>
          </a:r>
          <a:br>
            <a:rPr lang="en-US" sz="1800" kern="1200" dirty="0"/>
          </a:br>
          <a:r>
            <a:rPr lang="he-IL" sz="1800" kern="1200" dirty="0"/>
            <a:t>אם </a:t>
          </a:r>
          <a:r>
            <a:rPr lang="he-IL" sz="1800" u="none" kern="1200" dirty="0">
              <a:solidFill>
                <a:srgbClr val="FF6600"/>
              </a:solidFill>
            </a:rPr>
            <a:t>לא מתבצעות הנשמות </a:t>
          </a:r>
          <a:r>
            <a:rPr lang="he-IL" sz="1800" kern="1200" dirty="0"/>
            <a:t>(מסיבות בטיחות, טראומה קשה וכדו') </a:t>
          </a:r>
          <a:br>
            <a:rPr lang="en-US" sz="1800" kern="1200" dirty="0"/>
          </a:br>
          <a:r>
            <a:rPr lang="he-IL" sz="1800" u="none" kern="1200" dirty="0">
              <a:solidFill>
                <a:srgbClr val="FF6600"/>
              </a:solidFill>
            </a:rPr>
            <a:t>יש לבצע רק עיסויים </a:t>
          </a:r>
          <a:r>
            <a:rPr lang="he-IL" sz="1800" kern="1200" dirty="0"/>
            <a:t>בקצב של לפחות </a:t>
          </a:r>
          <a:r>
            <a:rPr lang="he-IL" sz="1800" u="none" kern="1200" dirty="0">
              <a:solidFill>
                <a:srgbClr val="FF6600"/>
              </a:solidFill>
            </a:rPr>
            <a:t>100 עיסויים בדקה</a:t>
          </a:r>
          <a:r>
            <a:rPr lang="he-IL" sz="1800" kern="1200" dirty="0"/>
            <a:t>, וזאת על מנת להפעיל את הלב באופן מלאכותי.הדבר נכון בעיקר בהחייאה המתבצעת על ידי עובר אורח וללא ציוד החייאה.</a:t>
          </a:r>
          <a:br>
            <a:rPr lang="en-US" sz="1800" kern="1200" dirty="0"/>
          </a:br>
          <a:r>
            <a:rPr lang="he-IL" sz="1800" kern="1200" dirty="0"/>
            <a:t>כמו כן בזמן עיסוי הלב מתבצע תהליך של כיווץ בית החזה, תהליך היוצר כניסת ויציאת אוויר מהריאות באופן מלאכותי. (תהליך המדמה הנשמה מלאכותית)הדבר נכון בעיקר בהחייאה המתבצעת ע"י עוברי אורח וללא ציוד החייאה.</a:t>
          </a:r>
          <a:br>
            <a:rPr lang="en-US" sz="1800" kern="1200" dirty="0"/>
          </a:br>
          <a:br>
            <a:rPr lang="en-US" sz="1800" kern="1200" dirty="0"/>
          </a:br>
          <a:br>
            <a:rPr lang="en-US" sz="1800" kern="1200" dirty="0"/>
          </a:br>
          <a:endParaRPr lang="he-IL" sz="1800" kern="1200" dirty="0"/>
        </a:p>
      </dsp:txBody>
      <dsp:txXfrm>
        <a:off x="143980" y="146863"/>
        <a:ext cx="8425008" cy="266148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02410-A42C-456A-A0CC-3061ED6B74EA}">
      <dsp:nvSpPr>
        <dsp:cNvPr id="0" name=""/>
        <dsp:cNvSpPr/>
      </dsp:nvSpPr>
      <dsp:spPr>
        <a:xfrm>
          <a:off x="0" y="3959"/>
          <a:ext cx="7488832" cy="4492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rgbClr val="FF6600"/>
              </a:solidFill>
            </a:rPr>
            <a:t>בכל מקרה: יש לנהוג לפי הנלמד בקורס ובשיקול דעת- אחריות רבה בידך!</a:t>
          </a:r>
        </a:p>
      </dsp:txBody>
      <dsp:txXfrm>
        <a:off x="21932" y="25891"/>
        <a:ext cx="7444968" cy="4054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46F7-97DD-4DCB-8D5A-C0D6D748BC24}">
      <dsp:nvSpPr>
        <dsp:cNvPr id="0" name=""/>
        <dsp:cNvSpPr/>
      </dsp:nvSpPr>
      <dsp:spPr>
        <a:xfrm>
          <a:off x="0" y="7919"/>
          <a:ext cx="935037" cy="4492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הסבר:</a:t>
          </a:r>
        </a:p>
      </dsp:txBody>
      <dsp:txXfrm>
        <a:off x="21932" y="29851"/>
        <a:ext cx="891173" cy="4054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68D6F-31A1-4996-B33F-DB27AEF637AC}">
      <dsp:nvSpPr>
        <dsp:cNvPr id="0" name=""/>
        <dsp:cNvSpPr/>
      </dsp:nvSpPr>
      <dsp:spPr>
        <a:xfrm>
          <a:off x="0" y="120"/>
          <a:ext cx="6913389" cy="39663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1" kern="1200" dirty="0">
              <a:solidFill>
                <a:srgbClr val="FF6600"/>
              </a:solidFill>
            </a:rPr>
            <a:t>החייאה בזוג תתבצע כאשר ישנם שני אנשים, היודעים לבצע החייאה.</a:t>
          </a:r>
          <a:endParaRPr lang="en-US" sz="1800" b="1" kern="1200" dirty="0">
            <a:solidFill>
              <a:srgbClr val="FF6600"/>
            </a:solidFill>
          </a:endParaRPr>
        </a:p>
      </dsp:txBody>
      <dsp:txXfrm>
        <a:off x="19362" y="19482"/>
        <a:ext cx="6874665" cy="3579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2096B-20C1-4EFD-A642-0AB0430BA924}">
      <dsp:nvSpPr>
        <dsp:cNvPr id="0" name=""/>
        <dsp:cNvSpPr/>
      </dsp:nvSpPr>
      <dsp:spPr>
        <a:xfrm>
          <a:off x="0" y="86"/>
          <a:ext cx="8712968" cy="35986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rgbClr val="FF6600"/>
              </a:solidFill>
            </a:rPr>
            <a:t>מטפל א'- </a:t>
          </a:r>
          <a:r>
            <a:rPr lang="he-IL" sz="1800" b="0" kern="1200" dirty="0"/>
            <a:t>מתחיל את שלבי ההחייאה לפי סכמת ההחייאה.ומתחיל בביצוע העיסויים בעת הצורך.</a:t>
          </a:r>
          <a:endParaRPr lang="en-US" sz="1800" b="0" kern="1200" dirty="0"/>
        </a:p>
      </dsp:txBody>
      <dsp:txXfrm>
        <a:off x="17567" y="17653"/>
        <a:ext cx="8677834" cy="324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4A643-A924-4EF2-A2E7-D41429F6D109}">
      <dsp:nvSpPr>
        <dsp:cNvPr id="0" name=""/>
        <dsp:cNvSpPr/>
      </dsp:nvSpPr>
      <dsp:spPr>
        <a:xfrm>
          <a:off x="0" y="87217"/>
          <a:ext cx="8135937" cy="756306"/>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את ההחייאה, כמו כל פעולה אחרת, יש לבצע תוך זהירות מהידבקות במחלות מדבקות. לכן </a:t>
          </a:r>
          <a:r>
            <a:rPr lang="he-IL" sz="1800" u="sng" kern="1200" dirty="0"/>
            <a:t>חובה להסתייע בכפפות ובמסכה להנשמה</a:t>
          </a:r>
          <a:r>
            <a:rPr lang="he-IL" sz="1800" b="0" kern="1200" dirty="0"/>
            <a:t> המונעים מגע ישיר בין המטופל למטפל. </a:t>
          </a:r>
          <a:endParaRPr lang="en-US" sz="1800" b="0" kern="1200" dirty="0"/>
        </a:p>
      </dsp:txBody>
      <dsp:txXfrm>
        <a:off x="36920" y="124137"/>
        <a:ext cx="8062097" cy="68246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5B60-C325-4551-9FE1-0045D04B60C3}">
      <dsp:nvSpPr>
        <dsp:cNvPr id="0" name=""/>
        <dsp:cNvSpPr/>
      </dsp:nvSpPr>
      <dsp:spPr>
        <a:xfrm>
          <a:off x="0" y="103"/>
          <a:ext cx="8712968" cy="399902"/>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rgbClr val="FF6600"/>
              </a:solidFill>
            </a:rPr>
            <a:t>מטפל ב'- </a:t>
          </a:r>
          <a:r>
            <a:rPr lang="he-IL" sz="1800" b="0" kern="1200" dirty="0"/>
            <a:t>מחבר את הדפיברילטור (</a:t>
          </a:r>
          <a:r>
            <a:rPr lang="en-US" sz="1800" b="0" kern="1200" dirty="0"/>
            <a:t>AED</a:t>
          </a:r>
          <a:r>
            <a:rPr lang="he-IL" sz="1800" b="0" kern="1200" dirty="0"/>
            <a:t>) , פותח נתיב אוויר ומתפעל את הדפיברילטור.</a:t>
          </a:r>
          <a:endParaRPr lang="he-IL" sz="1800" kern="1200" dirty="0"/>
        </a:p>
      </dsp:txBody>
      <dsp:txXfrm>
        <a:off x="19522" y="19625"/>
        <a:ext cx="8673924" cy="36085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1E087-EFF4-4248-A86C-1054E18FF327}">
      <dsp:nvSpPr>
        <dsp:cNvPr id="0" name=""/>
        <dsp:cNvSpPr/>
      </dsp:nvSpPr>
      <dsp:spPr>
        <a:xfrm>
          <a:off x="0" y="0"/>
          <a:ext cx="8485187" cy="6949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בעת ביצוע ההנשמות (ע"י מטפל ב'), מטפל א' ממקם את ידיו מעל בית החזה של המטופל,</a:t>
          </a:r>
          <a:br>
            <a:rPr lang="en-US" sz="1800" kern="1200" dirty="0"/>
          </a:br>
          <a:r>
            <a:rPr lang="he-IL" sz="1800" kern="1200" dirty="0"/>
            <a:t>במטרה להתחיל בביצוע העיסויים מיד בתום 2 ההנשמות.</a:t>
          </a:r>
        </a:p>
      </dsp:txBody>
      <dsp:txXfrm>
        <a:off x="33926" y="33926"/>
        <a:ext cx="8417335" cy="62712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A5D9D-547D-48A3-A749-0A0FAAC79185}">
      <dsp:nvSpPr>
        <dsp:cNvPr id="0" name=""/>
        <dsp:cNvSpPr/>
      </dsp:nvSpPr>
      <dsp:spPr>
        <a:xfrm>
          <a:off x="0" y="3347"/>
          <a:ext cx="7800975" cy="6949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בעת ביצוע העיסויים (ע"י מטפל א'), מטפל ב' ממשיך לשמור על נתיב אוויר פתוח, </a:t>
          </a:r>
          <a:br>
            <a:rPr lang="en-US" sz="1800" kern="1200" dirty="0"/>
          </a:br>
          <a:r>
            <a:rPr lang="he-IL" sz="1800" kern="1200" dirty="0"/>
            <a:t>ונמצא בהיכון לבצע 2 ההנשמות מיד בתום 30 העיסויים.</a:t>
          </a:r>
        </a:p>
      </dsp:txBody>
      <dsp:txXfrm>
        <a:off x="33926" y="37273"/>
        <a:ext cx="7733123" cy="62712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13659-B21A-4BDA-89FC-8127BA8B6F75}">
      <dsp:nvSpPr>
        <dsp:cNvPr id="0" name=""/>
        <dsp:cNvSpPr/>
      </dsp:nvSpPr>
      <dsp:spPr>
        <a:xfrm>
          <a:off x="0" y="7157"/>
          <a:ext cx="7372350" cy="99216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rgbClr val="FF6600"/>
              </a:solidFill>
            </a:rPr>
            <a:t>קצב העיסויים וההנשמות בהחייאה ע"י זוג:</a:t>
          </a:r>
          <a:br>
            <a:rPr lang="en-US" sz="1800" b="1" kern="1200" dirty="0">
              <a:solidFill>
                <a:srgbClr val="FF6600"/>
              </a:solidFill>
            </a:rPr>
          </a:br>
          <a:r>
            <a:rPr lang="he-IL" sz="1800" b="1" kern="1200" dirty="0">
              <a:solidFill>
                <a:srgbClr val="FF6600"/>
              </a:solidFill>
            </a:rPr>
            <a:t>2 הנשמות ו- 30 עיסויים.</a:t>
          </a:r>
          <a:br>
            <a:rPr lang="en-US" sz="1800" b="1" kern="1200" dirty="0">
              <a:solidFill>
                <a:srgbClr val="FF6600"/>
              </a:solidFill>
            </a:rPr>
          </a:br>
          <a:r>
            <a:rPr lang="he-IL" sz="1800" b="1" kern="1200" dirty="0">
              <a:solidFill>
                <a:srgbClr val="FF6600"/>
              </a:solidFill>
            </a:rPr>
            <a:t>חייב להיות תיאום מלא בין שני המטפלים, במטרה ליצור החייאה יעילה. </a:t>
          </a:r>
          <a:endParaRPr lang="en-US" sz="1800" b="1" kern="1200" dirty="0">
            <a:solidFill>
              <a:srgbClr val="FF6600"/>
            </a:solidFill>
          </a:endParaRPr>
        </a:p>
      </dsp:txBody>
      <dsp:txXfrm>
        <a:off x="48433" y="55590"/>
        <a:ext cx="7275484" cy="89529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9EA92-FCE0-4D80-8A8C-DC35E421328E}">
      <dsp:nvSpPr>
        <dsp:cNvPr id="0" name=""/>
        <dsp:cNvSpPr/>
      </dsp:nvSpPr>
      <dsp:spPr>
        <a:xfrm>
          <a:off x="0" y="173"/>
          <a:ext cx="1980010" cy="35986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מהסיבות הבאות:</a:t>
          </a:r>
        </a:p>
      </dsp:txBody>
      <dsp:txXfrm>
        <a:off x="17567" y="17740"/>
        <a:ext cx="1944876" cy="32473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3E170-BBE5-4056-9729-7E7D986D72C4}">
      <dsp:nvSpPr>
        <dsp:cNvPr id="0" name=""/>
        <dsp:cNvSpPr/>
      </dsp:nvSpPr>
      <dsp:spPr>
        <a:xfrm>
          <a:off x="0" y="280"/>
          <a:ext cx="2614563" cy="31703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0" kern="1200" dirty="0"/>
            <a:t>1. פחות מעייפת.</a:t>
          </a:r>
          <a:endParaRPr lang="en-US" sz="1800" b="0" kern="1200" dirty="0"/>
        </a:p>
      </dsp:txBody>
      <dsp:txXfrm>
        <a:off x="15476" y="15756"/>
        <a:ext cx="2583611" cy="286084"/>
      </dsp:txXfrm>
    </dsp:sp>
    <dsp:sp modelId="{AD7F30A0-D730-4802-B0C1-3F15BD512A24}">
      <dsp:nvSpPr>
        <dsp:cNvPr id="0" name=""/>
        <dsp:cNvSpPr/>
      </dsp:nvSpPr>
      <dsp:spPr>
        <a:xfrm>
          <a:off x="0" y="331506"/>
          <a:ext cx="2614563" cy="31703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0" kern="1200" dirty="0"/>
            <a:t>2. אפשר להתחלף.</a:t>
          </a:r>
          <a:endParaRPr lang="en-US" sz="1800" b="0" kern="1200" dirty="0"/>
        </a:p>
      </dsp:txBody>
      <dsp:txXfrm>
        <a:off x="15476" y="346982"/>
        <a:ext cx="2583611" cy="286084"/>
      </dsp:txXfrm>
    </dsp:sp>
    <dsp:sp modelId="{B85BB9C2-CE8A-4A70-B9A3-BC2F04A3E19B}">
      <dsp:nvSpPr>
        <dsp:cNvPr id="0" name=""/>
        <dsp:cNvSpPr/>
      </dsp:nvSpPr>
      <dsp:spPr>
        <a:xfrm>
          <a:off x="0" y="662732"/>
          <a:ext cx="2614563" cy="31703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0" kern="1200" dirty="0"/>
            <a:t>3. מאפשרת רצף בהחייאה.</a:t>
          </a:r>
          <a:endParaRPr lang="en-US" sz="1800" b="0" kern="1200" dirty="0"/>
        </a:p>
      </dsp:txBody>
      <dsp:txXfrm>
        <a:off x="15476" y="678208"/>
        <a:ext cx="2583611" cy="286084"/>
      </dsp:txXfrm>
    </dsp:sp>
    <dsp:sp modelId="{B402552C-A39B-465B-853B-9CDFF8D138B1}">
      <dsp:nvSpPr>
        <dsp:cNvPr id="0" name=""/>
        <dsp:cNvSpPr/>
      </dsp:nvSpPr>
      <dsp:spPr>
        <a:xfrm>
          <a:off x="0" y="993957"/>
          <a:ext cx="2614563" cy="31703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b="0" kern="1200" dirty="0"/>
            <a:t>4. מתן פידבקים הדדיים.</a:t>
          </a:r>
          <a:endParaRPr lang="he-IL" sz="1800" kern="1200" dirty="0"/>
        </a:p>
      </dsp:txBody>
      <dsp:txXfrm>
        <a:off x="15476" y="1009433"/>
        <a:ext cx="2583611" cy="28608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977DC-6E34-44C5-99D9-F4C4A36C9834}">
      <dsp:nvSpPr>
        <dsp:cNvPr id="0" name=""/>
        <dsp:cNvSpPr/>
      </dsp:nvSpPr>
      <dsp:spPr>
        <a:xfrm>
          <a:off x="0" y="86"/>
          <a:ext cx="4280923" cy="35986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rgbClr val="FF6600"/>
              </a:solidFill>
            </a:rPr>
            <a:t>כלל: סכימת ההחייאה לעולם אינה משתנה!</a:t>
          </a:r>
        </a:p>
      </dsp:txBody>
      <dsp:txXfrm>
        <a:off x="17567" y="17653"/>
        <a:ext cx="4245789" cy="32473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7AB95-8EA2-485C-8D7A-A5F5FB47CA94}">
      <dsp:nvSpPr>
        <dsp:cNvPr id="0" name=""/>
        <dsp:cNvSpPr/>
      </dsp:nvSpPr>
      <dsp:spPr>
        <a:xfrm>
          <a:off x="0" y="3347"/>
          <a:ext cx="8604002" cy="69498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אם התחיל מטפל אחד את ההחייאה ולאחר מכן הצטרף מטפל שני, </a:t>
          </a:r>
          <a:br>
            <a:rPr lang="en-US" sz="1800" b="0" kern="1200" dirty="0"/>
          </a:br>
          <a:r>
            <a:rPr lang="he-IL" sz="1800" u="none" kern="1200" dirty="0">
              <a:solidFill>
                <a:srgbClr val="FF6600"/>
              </a:solidFill>
            </a:rPr>
            <a:t>המטפל השני מצטרף לביצוע ההנשמות.</a:t>
          </a:r>
          <a:r>
            <a:rPr lang="he-IL" sz="1800" b="0" u="none" kern="1200" dirty="0">
              <a:solidFill>
                <a:srgbClr val="FF6600"/>
              </a:solidFill>
            </a:rPr>
            <a:t> </a:t>
          </a:r>
          <a:r>
            <a:rPr lang="he-IL" sz="1800" b="0" kern="1200" dirty="0"/>
            <a:t>על המטפלים להתמקם משני צידי החולה (זה מול זה).</a:t>
          </a:r>
          <a:r>
            <a:rPr lang="he-IL" sz="1800" kern="1200" dirty="0"/>
            <a:t> </a:t>
          </a:r>
        </a:p>
      </dsp:txBody>
      <dsp:txXfrm>
        <a:off x="33926" y="37273"/>
        <a:ext cx="8536150" cy="62712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68D6F-31A1-4996-B33F-DB27AEF637AC}">
      <dsp:nvSpPr>
        <dsp:cNvPr id="0" name=""/>
        <dsp:cNvSpPr/>
      </dsp:nvSpPr>
      <dsp:spPr>
        <a:xfrm>
          <a:off x="0" y="120"/>
          <a:ext cx="3889053" cy="39663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rgbClr val="FF6600"/>
              </a:solidFill>
            </a:rPr>
            <a:t>החייאה בזוג הינה החייאה יעילה יותר</a:t>
          </a:r>
          <a:endParaRPr lang="en-US" sz="1800" b="1" kern="1200" dirty="0">
            <a:solidFill>
              <a:srgbClr val="FF6600"/>
            </a:solidFill>
          </a:endParaRPr>
        </a:p>
      </dsp:txBody>
      <dsp:txXfrm>
        <a:off x="19362" y="19482"/>
        <a:ext cx="3850329" cy="3579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1BE17-504A-40EA-8B2F-80ADECAF0F83}">
      <dsp:nvSpPr>
        <dsp:cNvPr id="0" name=""/>
        <dsp:cNvSpPr/>
      </dsp:nvSpPr>
      <dsp:spPr>
        <a:xfrm>
          <a:off x="0" y="120"/>
          <a:ext cx="3912741" cy="39663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1" kern="1200" dirty="0">
              <a:solidFill>
                <a:srgbClr val="FF6600"/>
              </a:solidFill>
            </a:rPr>
            <a:t>סט החייאה: 30 עיסויים ו - 2 הנשמות  </a:t>
          </a:r>
        </a:p>
      </dsp:txBody>
      <dsp:txXfrm>
        <a:off x="19362" y="19482"/>
        <a:ext cx="3874017" cy="357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EAB4B-85FE-4593-A515-67A872BD5733}">
      <dsp:nvSpPr>
        <dsp:cNvPr id="0" name=""/>
        <dsp:cNvSpPr/>
      </dsp:nvSpPr>
      <dsp:spPr>
        <a:xfrm>
          <a:off x="0" y="46"/>
          <a:ext cx="1800200" cy="396543"/>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בדיקת הכרה</a:t>
          </a:r>
          <a:r>
            <a:rPr lang="en-US" sz="1800" kern="1200" dirty="0"/>
            <a:t>  :</a:t>
          </a:r>
          <a:endParaRPr lang="he-IL" sz="1800" kern="1200" dirty="0"/>
        </a:p>
      </dsp:txBody>
      <dsp:txXfrm>
        <a:off x="19358" y="19404"/>
        <a:ext cx="1761484" cy="35782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40CAE-C59D-4BE5-BB51-C28F5C4E25A8}">
      <dsp:nvSpPr>
        <dsp:cNvPr id="0" name=""/>
        <dsp:cNvSpPr/>
      </dsp:nvSpPr>
      <dsp:spPr>
        <a:xfrm>
          <a:off x="0" y="7622"/>
          <a:ext cx="8411277" cy="69264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החייאה בזוג המתבצעת </a:t>
          </a:r>
          <a:r>
            <a:rPr lang="he-IL" sz="1800" u="sng" kern="1200" dirty="0"/>
            <a:t>ע"י אנשי מקצוע</a:t>
          </a:r>
          <a:r>
            <a:rPr lang="he-IL" sz="1800" kern="1200" dirty="0"/>
            <a:t>, אצל ילדים ותינוקות – </a:t>
          </a:r>
          <a:br>
            <a:rPr lang="en-US" sz="1800" kern="1200" dirty="0"/>
          </a:br>
          <a:r>
            <a:rPr lang="he-IL" sz="1800" kern="1200" dirty="0"/>
            <a:t>יחס העיסויים וההנשמות הוא </a:t>
          </a:r>
          <a:r>
            <a:rPr lang="he-IL" sz="1800" u="sng" kern="1200" dirty="0"/>
            <a:t>15:2</a:t>
          </a:r>
          <a:r>
            <a:rPr lang="he-IL" sz="1800" kern="1200" dirty="0"/>
            <a:t> (ולא 30:2) - במבוגרים ויילודים היחס נשאר 30:2</a:t>
          </a:r>
        </a:p>
      </dsp:txBody>
      <dsp:txXfrm>
        <a:off x="33812" y="41434"/>
        <a:ext cx="8343653" cy="62501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0AE20-A218-41F9-9B76-60D31E3492C2}">
      <dsp:nvSpPr>
        <dsp:cNvPr id="0" name=""/>
        <dsp:cNvSpPr/>
      </dsp:nvSpPr>
      <dsp:spPr>
        <a:xfrm>
          <a:off x="0" y="180"/>
          <a:ext cx="6736010" cy="701314"/>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b="0" kern="1200" dirty="0"/>
            <a:t>החלפה בין המטפלים- כל אחד עושה  הנשמות. (המסיים והמתחיל).</a:t>
          </a:r>
          <a:br>
            <a:rPr lang="en-US" sz="1800" b="0" kern="1200" dirty="0"/>
          </a:br>
          <a:r>
            <a:rPr lang="he-IL" sz="1800" b="0" kern="1200" dirty="0"/>
            <a:t>בסיום סט ההנשמות, מתחלפים ופותחים שוב בהנשמות.</a:t>
          </a:r>
          <a:endParaRPr lang="en-US" sz="1800" b="0" kern="1200" dirty="0"/>
        </a:p>
      </dsp:txBody>
      <dsp:txXfrm>
        <a:off x="34235" y="34415"/>
        <a:ext cx="6667540" cy="63284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CC3B7-FF82-448C-A857-2151D778CE0E}">
      <dsp:nvSpPr>
        <dsp:cNvPr id="0" name=""/>
        <dsp:cNvSpPr/>
      </dsp:nvSpPr>
      <dsp:spPr>
        <a:xfrm>
          <a:off x="0" y="86"/>
          <a:ext cx="2592288" cy="359866"/>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בעיות בשלב ה </a:t>
          </a:r>
          <a:r>
            <a:rPr lang="en-US" sz="1800" kern="1200" dirty="0"/>
            <a:t>Air way</a:t>
          </a:r>
          <a:endParaRPr lang="he-IL" sz="1800" kern="1200" dirty="0"/>
        </a:p>
      </dsp:txBody>
      <dsp:txXfrm>
        <a:off x="17567" y="17653"/>
        <a:ext cx="2557154" cy="32473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AFA93-E278-4396-925B-0C473C60D417}">
      <dsp:nvSpPr>
        <dsp:cNvPr id="0" name=""/>
        <dsp:cNvSpPr/>
      </dsp:nvSpPr>
      <dsp:spPr>
        <a:xfrm>
          <a:off x="0" y="4614"/>
          <a:ext cx="717550" cy="38764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u="none" kern="1200" dirty="0">
              <a:solidFill>
                <a:srgbClr val="FF6600"/>
              </a:solidFill>
            </a:rPr>
            <a:t>בעיה</a:t>
          </a:r>
        </a:p>
      </dsp:txBody>
      <dsp:txXfrm>
        <a:off x="18923" y="23537"/>
        <a:ext cx="679704" cy="34979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0100-0B9E-478B-B1A1-8A52F015B4FB}">
      <dsp:nvSpPr>
        <dsp:cNvPr id="0" name=""/>
        <dsp:cNvSpPr/>
      </dsp:nvSpPr>
      <dsp:spPr>
        <a:xfrm>
          <a:off x="0" y="4186"/>
          <a:ext cx="781050" cy="35166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u="none" kern="1200" dirty="0">
              <a:solidFill>
                <a:srgbClr val="FF6600"/>
              </a:solidFill>
            </a:rPr>
            <a:t>פתרון</a:t>
          </a:r>
        </a:p>
      </dsp:txBody>
      <dsp:txXfrm>
        <a:off x="17167" y="21353"/>
        <a:ext cx="746716" cy="31733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CF24F-CD9D-4940-9044-96976A5299C9}">
      <dsp:nvSpPr>
        <dsp:cNvPr id="0" name=""/>
        <dsp:cNvSpPr/>
      </dsp:nvSpPr>
      <dsp:spPr>
        <a:xfrm>
          <a:off x="0" y="65268"/>
          <a:ext cx="1328737" cy="445526"/>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u="none" kern="1200" dirty="0">
              <a:solidFill>
                <a:srgbClr val="FF6600"/>
              </a:solidFill>
            </a:rPr>
            <a:t>פיתרון אחר</a:t>
          </a:r>
          <a:r>
            <a:rPr lang="en-US" sz="2000" u="none" kern="1200" dirty="0">
              <a:solidFill>
                <a:srgbClr val="FF6600"/>
              </a:solidFill>
            </a:rPr>
            <a:t> </a:t>
          </a:r>
          <a:endParaRPr lang="he-IL" sz="2000" u="none" kern="1200" dirty="0">
            <a:solidFill>
              <a:srgbClr val="FF6600"/>
            </a:solidFill>
          </a:endParaRPr>
        </a:p>
      </dsp:txBody>
      <dsp:txXfrm>
        <a:off x="21749" y="87017"/>
        <a:ext cx="1285239" cy="40202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53DFF-F004-40F4-8064-3EAED81748D4}">
      <dsp:nvSpPr>
        <dsp:cNvPr id="0" name=""/>
        <dsp:cNvSpPr/>
      </dsp:nvSpPr>
      <dsp:spPr>
        <a:xfrm>
          <a:off x="0" y="0"/>
          <a:ext cx="2241674" cy="91589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נפגע עם חשד לפגיעה </a:t>
          </a:r>
          <a:br>
            <a:rPr lang="en-US" sz="1800" kern="1200" dirty="0"/>
          </a:br>
          <a:r>
            <a:rPr lang="he-IL" sz="1800" kern="1200" dirty="0"/>
            <a:t>בעמוד שדרה צווארי </a:t>
          </a:r>
          <a:br>
            <a:rPr lang="en-US" sz="1800" kern="1200" dirty="0"/>
          </a:br>
          <a:r>
            <a:rPr lang="he-IL" sz="1800" b="0" kern="1200" dirty="0"/>
            <a:t>(עמש"צ)</a:t>
          </a:r>
          <a:r>
            <a:rPr lang="en-US" sz="1800" kern="1200" dirty="0"/>
            <a:t> </a:t>
          </a:r>
          <a:endParaRPr lang="he-IL" sz="1800" kern="1200" dirty="0"/>
        </a:p>
      </dsp:txBody>
      <dsp:txXfrm>
        <a:off x="44710" y="44710"/>
        <a:ext cx="2152254" cy="82647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7A4B-F312-4CAE-9927-761F3630FCB4}">
      <dsp:nvSpPr>
        <dsp:cNvPr id="0" name=""/>
        <dsp:cNvSpPr/>
      </dsp:nvSpPr>
      <dsp:spPr>
        <a:xfrm>
          <a:off x="0" y="48"/>
          <a:ext cx="2592288" cy="91589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הטייה לצד תוך טלטול </a:t>
          </a:r>
          <a:br>
            <a:rPr lang="en-US" sz="1800" kern="1200" dirty="0"/>
          </a:br>
          <a:r>
            <a:rPr lang="he-IL" sz="1800" kern="1200" dirty="0"/>
            <a:t>מינימאלי (מזערי). </a:t>
          </a:r>
          <a:br>
            <a:rPr lang="en-US" sz="1800" kern="1200" dirty="0"/>
          </a:br>
          <a:r>
            <a:rPr lang="he-IL" sz="1800" kern="1200" dirty="0"/>
            <a:t>יש לתת תמיכה מלאה בעורף!!!</a:t>
          </a:r>
          <a:r>
            <a:rPr lang="en-US" sz="1800" kern="1200" dirty="0"/>
            <a:t> </a:t>
          </a:r>
          <a:endParaRPr lang="he-IL" sz="1800" kern="1200" dirty="0"/>
        </a:p>
      </dsp:txBody>
      <dsp:txXfrm>
        <a:off x="44710" y="44758"/>
        <a:ext cx="2502868" cy="82647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FFCB-7149-4A5A-95B2-607C4B70C9C7}">
      <dsp:nvSpPr>
        <dsp:cNvPr id="0" name=""/>
        <dsp:cNvSpPr/>
      </dsp:nvSpPr>
      <dsp:spPr>
        <a:xfrm>
          <a:off x="4446356" y="392234"/>
          <a:ext cx="1357561" cy="535908"/>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הפרשות</a:t>
          </a:r>
        </a:p>
      </dsp:txBody>
      <dsp:txXfrm>
        <a:off x="4462052" y="407930"/>
        <a:ext cx="1326169" cy="504516"/>
      </dsp:txXfrm>
    </dsp:sp>
    <dsp:sp modelId="{B1540089-EEC1-4CCF-932E-425BFF4FC64E}">
      <dsp:nvSpPr>
        <dsp:cNvPr id="0" name=""/>
        <dsp:cNvSpPr/>
      </dsp:nvSpPr>
      <dsp:spPr>
        <a:xfrm rot="10720848">
          <a:off x="3667564" y="295155"/>
          <a:ext cx="548993" cy="785889"/>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rtl="1">
            <a:lnSpc>
              <a:spcPct val="90000"/>
            </a:lnSpc>
            <a:spcBef>
              <a:spcPct val="0"/>
            </a:spcBef>
            <a:spcAft>
              <a:spcPct val="35000"/>
            </a:spcAft>
            <a:buNone/>
          </a:pPr>
          <a:endParaRPr lang="he-IL" sz="3500" kern="1200"/>
        </a:p>
      </dsp:txBody>
      <dsp:txXfrm rot="10800000">
        <a:off x="3832240" y="450437"/>
        <a:ext cx="384295" cy="471533"/>
      </dsp:txXfrm>
    </dsp:sp>
    <dsp:sp modelId="{2141F5C5-B255-4E4C-A43E-20F45E76E02E}">
      <dsp:nvSpPr>
        <dsp:cNvPr id="0" name=""/>
        <dsp:cNvSpPr/>
      </dsp:nvSpPr>
      <dsp:spPr>
        <a:xfrm>
          <a:off x="0" y="242481"/>
          <a:ext cx="3410793" cy="992915"/>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מוצקות - גריפה ע"י שתי אצבעות</a:t>
          </a:r>
          <a:br>
            <a:rPr lang="en-US" sz="1800" kern="1200" dirty="0"/>
          </a:br>
          <a:br>
            <a:rPr lang="en-US" sz="1800" kern="1200" dirty="0"/>
          </a:br>
          <a:r>
            <a:rPr lang="he-IL" sz="1800" kern="1200" dirty="0"/>
            <a:t>נוזליות - הטייה לצד וסילוק.</a:t>
          </a:r>
          <a:r>
            <a:rPr lang="he-IL" sz="1800" b="0" kern="1200" dirty="0"/>
            <a:t>טכניקות אחרות:משיכת סנטר דחיקת לסת</a:t>
          </a:r>
          <a:r>
            <a:rPr lang="en-US" sz="1800" kern="1200" dirty="0"/>
            <a:t> </a:t>
          </a:r>
          <a:endParaRPr lang="he-IL" sz="1800" kern="1200" dirty="0"/>
        </a:p>
      </dsp:txBody>
      <dsp:txXfrm>
        <a:off x="29081" y="271562"/>
        <a:ext cx="3352631" cy="93475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8E90-9749-4A96-A011-6D30ABDD02B3}">
      <dsp:nvSpPr>
        <dsp:cNvPr id="0" name=""/>
        <dsp:cNvSpPr/>
      </dsp:nvSpPr>
      <dsp:spPr>
        <a:xfrm>
          <a:off x="7514799" y="0"/>
          <a:ext cx="1457253" cy="1272380"/>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הפה עדיין לא נפתח</a:t>
          </a:r>
          <a:br>
            <a:rPr lang="en-US" sz="1800" kern="1200" dirty="0"/>
          </a:br>
          <a:r>
            <a:rPr lang="he-IL" sz="1800" b="0" kern="1200" dirty="0"/>
            <a:t>(כנראה עדיין יש חמצן ברקמות)</a:t>
          </a:r>
          <a:endParaRPr lang="he-IL" sz="1800" kern="1200" dirty="0"/>
        </a:p>
      </dsp:txBody>
      <dsp:txXfrm>
        <a:off x="7552066" y="37267"/>
        <a:ext cx="1382719" cy="1197846"/>
      </dsp:txXfrm>
    </dsp:sp>
    <dsp:sp modelId="{31068AA4-36FD-4A3E-B8F6-9C2F9284CF34}">
      <dsp:nvSpPr>
        <dsp:cNvPr id="0" name=""/>
        <dsp:cNvSpPr/>
      </dsp:nvSpPr>
      <dsp:spPr>
        <a:xfrm rot="10830886">
          <a:off x="6818687" y="351693"/>
          <a:ext cx="526413" cy="548122"/>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r" defTabSz="800100" rtl="1">
            <a:lnSpc>
              <a:spcPct val="90000"/>
            </a:lnSpc>
            <a:spcBef>
              <a:spcPct val="0"/>
            </a:spcBef>
            <a:spcAft>
              <a:spcPct val="35000"/>
            </a:spcAft>
            <a:buNone/>
          </a:pPr>
          <a:endParaRPr lang="he-IL" sz="1800" kern="1200"/>
        </a:p>
      </dsp:txBody>
      <dsp:txXfrm rot="10800000">
        <a:off x="6976608" y="462026"/>
        <a:ext cx="368489" cy="328874"/>
      </dsp:txXfrm>
    </dsp:sp>
    <dsp:sp modelId="{BFDC4502-5AA8-4A4B-B8AC-11103EF0F9EA}">
      <dsp:nvSpPr>
        <dsp:cNvPr id="0" name=""/>
        <dsp:cNvSpPr/>
      </dsp:nvSpPr>
      <dsp:spPr>
        <a:xfrm>
          <a:off x="2975753" y="0"/>
          <a:ext cx="3698453" cy="1210954"/>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br>
            <a:rPr lang="en-US" sz="1800" kern="1200" dirty="0"/>
          </a:br>
          <a:r>
            <a:rPr lang="he-IL" sz="1800" kern="1200" dirty="0"/>
            <a:t>1. הגברת כוח. אך אין לשבור שיניים!!!</a:t>
          </a:r>
          <a:br>
            <a:rPr lang="en-US" sz="1800" kern="1200" dirty="0"/>
          </a:br>
          <a:r>
            <a:rPr lang="he-IL" sz="1800" kern="1200" dirty="0"/>
            <a:t>2. זרת - שלוש אצבעות – אגודל</a:t>
          </a:r>
          <a:br>
            <a:rPr lang="en-US" sz="1800" kern="1200" dirty="0"/>
          </a:br>
          <a:r>
            <a:rPr lang="he-IL" sz="1800" b="0" kern="1200" dirty="0"/>
            <a:t>(טכניקה להפעלת כוח סביר על </a:t>
          </a:r>
          <a:br>
            <a:rPr lang="en-US" sz="1800" b="0" kern="1200" dirty="0"/>
          </a:br>
          <a:r>
            <a:rPr lang="he-IL" sz="1800" b="0" kern="1200" dirty="0"/>
            <a:t>הלסת התחתונה לצורך פתיחת הפה.)</a:t>
          </a:r>
          <a:br>
            <a:rPr lang="en-US" sz="1800" kern="1200" dirty="0"/>
          </a:br>
          <a:endParaRPr lang="he-IL" sz="1800" kern="1200" dirty="0"/>
        </a:p>
      </dsp:txBody>
      <dsp:txXfrm>
        <a:off x="3011221" y="35468"/>
        <a:ext cx="3627517" cy="1140018"/>
      </dsp:txXfrm>
    </dsp:sp>
    <dsp:sp modelId="{71832C96-9CFC-462B-87FC-939BD1A17A9A}">
      <dsp:nvSpPr>
        <dsp:cNvPr id="0" name=""/>
        <dsp:cNvSpPr/>
      </dsp:nvSpPr>
      <dsp:spPr>
        <a:xfrm rot="10773613">
          <a:off x="2456155" y="348243"/>
          <a:ext cx="353067" cy="548122"/>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r" defTabSz="800100" rtl="1">
            <a:lnSpc>
              <a:spcPct val="90000"/>
            </a:lnSpc>
            <a:spcBef>
              <a:spcPct val="0"/>
            </a:spcBef>
            <a:spcAft>
              <a:spcPct val="35000"/>
            </a:spcAft>
            <a:buNone/>
          </a:pPr>
          <a:endParaRPr lang="he-IL" sz="1800" kern="1200"/>
        </a:p>
      </dsp:txBody>
      <dsp:txXfrm rot="10800000">
        <a:off x="2562073" y="457461"/>
        <a:ext cx="247147" cy="328874"/>
      </dsp:txXfrm>
    </dsp:sp>
    <dsp:sp modelId="{7694D5C2-B305-4409-8292-401B4E4E4F29}">
      <dsp:nvSpPr>
        <dsp:cNvPr id="0" name=""/>
        <dsp:cNvSpPr/>
      </dsp:nvSpPr>
      <dsp:spPr>
        <a:xfrm>
          <a:off x="99438" y="187594"/>
          <a:ext cx="2210169" cy="891345"/>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במקרה שהפה לא נפתח</a:t>
          </a:r>
          <a:br>
            <a:rPr lang="en-US" sz="1800" kern="1200" dirty="0"/>
          </a:br>
          <a:r>
            <a:rPr lang="he-IL" sz="1800" kern="1200" dirty="0"/>
            <a:t>יש להנשים דרך האף.</a:t>
          </a:r>
        </a:p>
      </dsp:txBody>
      <dsp:txXfrm>
        <a:off x="125545" y="213701"/>
        <a:ext cx="2157955" cy="8391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C632-8D31-4E7F-A138-12891E84E003}">
      <dsp:nvSpPr>
        <dsp:cNvPr id="0" name=""/>
        <dsp:cNvSpPr/>
      </dsp:nvSpPr>
      <dsp:spPr>
        <a:xfrm>
          <a:off x="0" y="0"/>
          <a:ext cx="4993382" cy="671103"/>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מילולי </a:t>
          </a:r>
          <a:r>
            <a:rPr lang="he-IL" sz="1800" b="0" kern="1200" dirty="0"/>
            <a:t>- קריאה קולית (קריאה בשמו כגון: "אדוני, אתה בסדר? אתה שומע?") </a:t>
          </a:r>
          <a:endParaRPr lang="he-IL" sz="1800" kern="1200" dirty="0"/>
        </a:p>
      </dsp:txBody>
      <dsp:txXfrm>
        <a:off x="32761" y="32761"/>
        <a:ext cx="4927860" cy="605581"/>
      </dsp:txXfrm>
    </dsp:sp>
    <dsp:sp modelId="{AA4847CD-5E33-49EF-BFC2-A505B1C16EA6}">
      <dsp:nvSpPr>
        <dsp:cNvPr id="0" name=""/>
        <dsp:cNvSpPr/>
      </dsp:nvSpPr>
      <dsp:spPr>
        <a:xfrm>
          <a:off x="0" y="685111"/>
          <a:ext cx="4993382" cy="671103"/>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פיזי </a:t>
          </a:r>
          <a:r>
            <a:rPr lang="he-IL" sz="1800" b="0" kern="1200" dirty="0"/>
            <a:t>- צביטה בשני צידי שריר </a:t>
          </a:r>
          <a:r>
            <a:rPr lang="he-IL" sz="1800" b="0" kern="1200"/>
            <a:t>הטרפז .</a:t>
          </a:r>
          <a:r>
            <a:rPr lang="he-IL" sz="1800" kern="1200"/>
            <a:t>אם אין תגובה = מחוסר הכרה!</a:t>
          </a:r>
          <a:endParaRPr lang="en-US" sz="1800" b="0" kern="1200" dirty="0"/>
        </a:p>
      </dsp:txBody>
      <dsp:txXfrm>
        <a:off x="32761" y="717872"/>
        <a:ext cx="4927860" cy="605581"/>
      </dsp:txXfrm>
    </dsp:sp>
    <dsp:sp modelId="{82773F60-70EB-4536-B7FE-9789514EF497}">
      <dsp:nvSpPr>
        <dsp:cNvPr id="0" name=""/>
        <dsp:cNvSpPr/>
      </dsp:nvSpPr>
      <dsp:spPr>
        <a:xfrm>
          <a:off x="0" y="1370223"/>
          <a:ext cx="4993382" cy="671103"/>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בזמן בדיקת ההכרה - יש להתרשם ממצב הנשימה.</a:t>
          </a:r>
        </a:p>
      </dsp:txBody>
      <dsp:txXfrm>
        <a:off x="32761" y="1402984"/>
        <a:ext cx="4927860" cy="60558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29D25-2BF4-4FCD-90CA-5F312302F4F0}">
      <dsp:nvSpPr>
        <dsp:cNvPr id="0" name=""/>
        <dsp:cNvSpPr/>
      </dsp:nvSpPr>
      <dsp:spPr>
        <a:xfrm>
          <a:off x="0" y="208"/>
          <a:ext cx="2664295" cy="431631"/>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בעיות בשלב ה</a:t>
          </a:r>
          <a:r>
            <a:rPr lang="en-US" sz="1800" kern="1200" dirty="0"/>
            <a:t>Breathing </a:t>
          </a:r>
          <a:endParaRPr lang="en-US" sz="1800" b="0" kern="1200" dirty="0"/>
        </a:p>
      </dsp:txBody>
      <dsp:txXfrm>
        <a:off x="21070" y="21278"/>
        <a:ext cx="2622155" cy="38949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69125-F9B8-4EE9-BA01-C2A7A3EF6BBF}">
      <dsp:nvSpPr>
        <dsp:cNvPr id="0" name=""/>
        <dsp:cNvSpPr/>
      </dsp:nvSpPr>
      <dsp:spPr>
        <a:xfrm>
          <a:off x="6576318" y="876538"/>
          <a:ext cx="1985387" cy="1343267"/>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בית החזה לא מתרומם/בטן </a:t>
          </a:r>
          <a:endParaRPr lang="en-US" sz="1800" kern="1200" dirty="0"/>
        </a:p>
        <a:p>
          <a:pPr marL="0" lvl="0" indent="0" algn="ctr" defTabSz="800100" rtl="1">
            <a:lnSpc>
              <a:spcPct val="90000"/>
            </a:lnSpc>
            <a:spcBef>
              <a:spcPct val="0"/>
            </a:spcBef>
            <a:spcAft>
              <a:spcPct val="35000"/>
            </a:spcAft>
            <a:buNone/>
          </a:pPr>
          <a:r>
            <a:rPr lang="he-IL" sz="1800" kern="1200" dirty="0"/>
            <a:t>מתנפחת בעת ההנשמות</a:t>
          </a:r>
        </a:p>
      </dsp:txBody>
      <dsp:txXfrm>
        <a:off x="6615661" y="915881"/>
        <a:ext cx="1906701" cy="1264581"/>
      </dsp:txXfrm>
    </dsp:sp>
    <dsp:sp modelId="{59305259-9A08-4695-8C42-C13422248CBC}">
      <dsp:nvSpPr>
        <dsp:cNvPr id="0" name=""/>
        <dsp:cNvSpPr/>
      </dsp:nvSpPr>
      <dsp:spPr>
        <a:xfrm rot="10800000">
          <a:off x="5849906" y="1259469"/>
          <a:ext cx="493587" cy="577404"/>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p>
      </dsp:txBody>
      <dsp:txXfrm rot="10800000">
        <a:off x="5997982" y="1374950"/>
        <a:ext cx="345511" cy="346442"/>
      </dsp:txXfrm>
    </dsp:sp>
    <dsp:sp modelId="{7E0DFC04-2F5A-4124-B4DD-31A9D9D98542}">
      <dsp:nvSpPr>
        <dsp:cNvPr id="0" name=""/>
        <dsp:cNvSpPr/>
      </dsp:nvSpPr>
      <dsp:spPr>
        <a:xfrm>
          <a:off x="3266788" y="846850"/>
          <a:ext cx="2378232" cy="1402643"/>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br>
            <a:rPr lang="en-US" sz="1800" kern="1200" dirty="0"/>
          </a:br>
          <a:r>
            <a:rPr lang="he-IL" sz="1800" kern="1200" dirty="0"/>
            <a:t>1.  שיפור הטיית הראש לאחור</a:t>
          </a:r>
          <a:br>
            <a:rPr lang="en-US" sz="1800" kern="1200" dirty="0"/>
          </a:br>
          <a:r>
            <a:rPr lang="he-IL" sz="1800" kern="1200" dirty="0"/>
            <a:t>2.  שיפור אטימת אף</a:t>
          </a:r>
          <a:br>
            <a:rPr lang="en-US" sz="1800" kern="1200" dirty="0"/>
          </a:br>
          <a:r>
            <a:rPr lang="he-IL" sz="1800" kern="1200" dirty="0"/>
            <a:t>3. הצמדת שפתיים</a:t>
          </a:r>
          <a:br>
            <a:rPr lang="en-US" sz="1800" kern="1200" dirty="0"/>
          </a:br>
          <a:endParaRPr lang="he-IL" sz="1800" kern="1200" dirty="0"/>
        </a:p>
      </dsp:txBody>
      <dsp:txXfrm>
        <a:off x="3307870" y="887932"/>
        <a:ext cx="2296068" cy="1320479"/>
      </dsp:txXfrm>
    </dsp:sp>
    <dsp:sp modelId="{3F525D03-67B9-4AA4-872C-A735758BEF80}">
      <dsp:nvSpPr>
        <dsp:cNvPr id="0" name=""/>
        <dsp:cNvSpPr/>
      </dsp:nvSpPr>
      <dsp:spPr>
        <a:xfrm rot="10800000">
          <a:off x="2540376" y="1259469"/>
          <a:ext cx="493587" cy="577404"/>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p>
      </dsp:txBody>
      <dsp:txXfrm rot="10800000">
        <a:off x="2688452" y="1374950"/>
        <a:ext cx="345511" cy="346442"/>
      </dsp:txXfrm>
    </dsp:sp>
    <dsp:sp modelId="{4B50C68E-FC4F-4E0F-BEDC-BF64243158C2}">
      <dsp:nvSpPr>
        <dsp:cNvPr id="0" name=""/>
        <dsp:cNvSpPr/>
      </dsp:nvSpPr>
      <dsp:spPr>
        <a:xfrm>
          <a:off x="7245" y="1219352"/>
          <a:ext cx="2328244" cy="657639"/>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ביצוע עיסויים ברצף</a:t>
          </a:r>
        </a:p>
      </dsp:txBody>
      <dsp:txXfrm>
        <a:off x="26507" y="1238614"/>
        <a:ext cx="2289720" cy="61911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69125-F9B8-4EE9-BA01-C2A7A3EF6BBF}">
      <dsp:nvSpPr>
        <dsp:cNvPr id="0" name=""/>
        <dsp:cNvSpPr/>
      </dsp:nvSpPr>
      <dsp:spPr>
        <a:xfrm>
          <a:off x="6310397" y="946324"/>
          <a:ext cx="2251023" cy="1203694"/>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הקאה במהלך החייאה</a:t>
          </a:r>
          <a:br>
            <a:rPr lang="en-US" sz="1800" kern="1200" dirty="0"/>
          </a:br>
          <a:endParaRPr lang="he-IL" sz="1800" kern="1200" dirty="0"/>
        </a:p>
      </dsp:txBody>
      <dsp:txXfrm>
        <a:off x="6345652" y="981579"/>
        <a:ext cx="2180513" cy="1133184"/>
      </dsp:txXfrm>
    </dsp:sp>
    <dsp:sp modelId="{59305259-9A08-4695-8C42-C13422248CBC}">
      <dsp:nvSpPr>
        <dsp:cNvPr id="0" name=""/>
        <dsp:cNvSpPr/>
      </dsp:nvSpPr>
      <dsp:spPr>
        <a:xfrm rot="10800000">
          <a:off x="5608077" y="1269045"/>
          <a:ext cx="477216" cy="558253"/>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p>
      </dsp:txBody>
      <dsp:txXfrm rot="10800000">
        <a:off x="5751242" y="1380696"/>
        <a:ext cx="334051" cy="334951"/>
      </dsp:txXfrm>
    </dsp:sp>
    <dsp:sp modelId="{B722B3A4-F2C4-409D-825D-1738E508BA88}">
      <dsp:nvSpPr>
        <dsp:cNvPr id="0" name=""/>
        <dsp:cNvSpPr/>
      </dsp:nvSpPr>
      <dsp:spPr>
        <a:xfrm>
          <a:off x="3158964" y="872864"/>
          <a:ext cx="2251023" cy="1350614"/>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סילוק ההפרשות וחזרה </a:t>
          </a:r>
          <a:br>
            <a:rPr lang="en-US" sz="1800" kern="1200" dirty="0"/>
          </a:br>
          <a:r>
            <a:rPr lang="he-IL" sz="1800" kern="1200" dirty="0"/>
            <a:t>לתחילת הסכימה.</a:t>
          </a:r>
          <a:r>
            <a:rPr lang="en-US" sz="1800" kern="1200" dirty="0"/>
            <a:t> </a:t>
          </a:r>
        </a:p>
      </dsp:txBody>
      <dsp:txXfrm>
        <a:off x="3198522" y="912422"/>
        <a:ext cx="2171907" cy="1271498"/>
      </dsp:txXfrm>
    </dsp:sp>
    <dsp:sp modelId="{1AF7E0D2-203B-4F94-BD05-75A5DA07F827}">
      <dsp:nvSpPr>
        <dsp:cNvPr id="0" name=""/>
        <dsp:cNvSpPr/>
      </dsp:nvSpPr>
      <dsp:spPr>
        <a:xfrm rot="10800000">
          <a:off x="2456644" y="1269045"/>
          <a:ext cx="477216" cy="558253"/>
        </a:xfrm>
        <a:prstGeom prst="rightArrow">
          <a:avLst>
            <a:gd name="adj1" fmla="val 60000"/>
            <a:gd name="adj2" fmla="val 50000"/>
          </a:avLst>
        </a:prstGeom>
        <a:solidFill>
          <a:srgbClr val="FF66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p>
      </dsp:txBody>
      <dsp:txXfrm rot="10800000">
        <a:off x="2599809" y="1380696"/>
        <a:ext cx="334051" cy="334951"/>
      </dsp:txXfrm>
    </dsp:sp>
    <dsp:sp modelId="{4502EA01-B93F-49C6-9CAE-9EA05745A1BB}">
      <dsp:nvSpPr>
        <dsp:cNvPr id="0" name=""/>
        <dsp:cNvSpPr/>
      </dsp:nvSpPr>
      <dsp:spPr>
        <a:xfrm>
          <a:off x="7531" y="872864"/>
          <a:ext cx="2251023" cy="1350614"/>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רצוי לחזור לתהליך ההחייאה</a:t>
          </a:r>
          <a:br>
            <a:rPr lang="en-US" sz="1800" kern="1200" dirty="0"/>
          </a:br>
          <a:r>
            <a:rPr lang="he-IL" sz="1800" kern="1200" dirty="0"/>
            <a:t>תוך 10 שניות</a:t>
          </a:r>
          <a:r>
            <a:rPr lang="en-US" sz="1800" kern="1200" dirty="0"/>
            <a:t> </a:t>
          </a:r>
        </a:p>
      </dsp:txBody>
      <dsp:txXfrm>
        <a:off x="47089" y="912422"/>
        <a:ext cx="2171907" cy="127149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AFA93-E278-4396-925B-0C473C60D417}">
      <dsp:nvSpPr>
        <dsp:cNvPr id="0" name=""/>
        <dsp:cNvSpPr/>
      </dsp:nvSpPr>
      <dsp:spPr>
        <a:xfrm>
          <a:off x="0" y="4614"/>
          <a:ext cx="717550" cy="38764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u="none" kern="1200" dirty="0">
              <a:solidFill>
                <a:srgbClr val="FF6600"/>
              </a:solidFill>
            </a:rPr>
            <a:t>בעיה</a:t>
          </a:r>
        </a:p>
      </dsp:txBody>
      <dsp:txXfrm>
        <a:off x="18923" y="23537"/>
        <a:ext cx="679704" cy="34979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0100-0B9E-478B-B1A1-8A52F015B4FB}">
      <dsp:nvSpPr>
        <dsp:cNvPr id="0" name=""/>
        <dsp:cNvSpPr/>
      </dsp:nvSpPr>
      <dsp:spPr>
        <a:xfrm>
          <a:off x="0" y="4186"/>
          <a:ext cx="781050" cy="35166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u="none" kern="1200" dirty="0">
              <a:solidFill>
                <a:srgbClr val="FF6600"/>
              </a:solidFill>
            </a:rPr>
            <a:t>פתרון</a:t>
          </a:r>
        </a:p>
      </dsp:txBody>
      <dsp:txXfrm>
        <a:off x="17167" y="21353"/>
        <a:ext cx="746716" cy="31733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CF24F-CD9D-4940-9044-96976A5299C9}">
      <dsp:nvSpPr>
        <dsp:cNvPr id="0" name=""/>
        <dsp:cNvSpPr/>
      </dsp:nvSpPr>
      <dsp:spPr>
        <a:xfrm>
          <a:off x="0" y="137205"/>
          <a:ext cx="1328737" cy="445526"/>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u="none" kern="1200" dirty="0">
              <a:solidFill>
                <a:srgbClr val="FF6600"/>
              </a:solidFill>
            </a:rPr>
            <a:t>פיתרון אחר</a:t>
          </a:r>
          <a:r>
            <a:rPr lang="en-US" sz="2000" u="none" kern="1200" dirty="0">
              <a:solidFill>
                <a:srgbClr val="FF6600"/>
              </a:solidFill>
            </a:rPr>
            <a:t> </a:t>
          </a:r>
          <a:endParaRPr lang="he-IL" sz="2000" u="none" kern="1200" dirty="0">
            <a:solidFill>
              <a:srgbClr val="FF6600"/>
            </a:solidFill>
          </a:endParaRPr>
        </a:p>
      </dsp:txBody>
      <dsp:txXfrm>
        <a:off x="21749" y="158954"/>
        <a:ext cx="1285239" cy="402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A24B1-F30C-4838-AF52-5200C41C41F8}">
      <dsp:nvSpPr>
        <dsp:cNvPr id="0" name=""/>
        <dsp:cNvSpPr/>
      </dsp:nvSpPr>
      <dsp:spPr>
        <a:xfrm>
          <a:off x="0" y="304490"/>
          <a:ext cx="2613259" cy="121680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he-IL" sz="1800" kern="1200" dirty="0"/>
            <a:t>מקום העיסוי:  מרכז עצם החזה כלפי מטה.</a:t>
          </a:r>
        </a:p>
      </dsp:txBody>
      <dsp:txXfrm>
        <a:off x="59399" y="363889"/>
        <a:ext cx="2494461"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44100-1943-4E79-9926-7929615ECEB7}">
      <dsp:nvSpPr>
        <dsp:cNvPr id="0" name=""/>
        <dsp:cNvSpPr/>
      </dsp:nvSpPr>
      <dsp:spPr>
        <a:xfrm>
          <a:off x="0" y="507"/>
          <a:ext cx="2952327" cy="1871700"/>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אופן העיסוי: באמצעות שתי כריות כף היד. כרית כף היד על עצם </a:t>
          </a:r>
          <a:r>
            <a:rPr lang="he-IL" sz="1800" b="0" kern="1200" dirty="0"/>
            <a:t>החזה, במרכז, ומעליה כרית היד הנוספת.</a:t>
          </a:r>
          <a:br>
            <a:rPr lang="en-US" sz="1800" b="0" kern="1200" dirty="0"/>
          </a:br>
          <a:r>
            <a:rPr lang="he-IL" sz="1800" kern="1200" dirty="0"/>
            <a:t>(בילדים: באמצעות יד אחת/שתיים. בתינוקות ויילודים באמצעות 2 אצבעות)</a:t>
          </a:r>
          <a:endParaRPr lang="en-US" sz="1800" b="0" kern="1200" dirty="0"/>
        </a:p>
      </dsp:txBody>
      <dsp:txXfrm>
        <a:off x="91369" y="91876"/>
        <a:ext cx="2769589" cy="1688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0EE7F-DE15-4919-BC71-3B2A32EAC22A}">
      <dsp:nvSpPr>
        <dsp:cNvPr id="0" name=""/>
        <dsp:cNvSpPr/>
      </dsp:nvSpPr>
      <dsp:spPr>
        <a:xfrm>
          <a:off x="0" y="9005"/>
          <a:ext cx="2952327" cy="1811587"/>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עומק העיסוי: במטרה לגרום </a:t>
          </a:r>
          <a:r>
            <a:rPr lang="he-IL" sz="1800" kern="1200" dirty="0" err="1"/>
            <a:t>לזילוח</a:t>
          </a:r>
          <a:r>
            <a:rPr lang="he-IL" sz="1800" kern="1200" dirty="0"/>
            <a:t> דם וחמצן תקינים, העיסוי בעומק של לפחות 5 ס"מ</a:t>
          </a:r>
          <a:r>
            <a:rPr lang="he-IL" sz="1800" b="0" kern="1200" dirty="0"/>
            <a:t>.</a:t>
          </a:r>
          <a:br>
            <a:rPr lang="en-US" sz="1800" b="0" kern="1200" dirty="0"/>
          </a:br>
          <a:r>
            <a:rPr lang="he-IL" sz="1800" kern="1200" dirty="0"/>
            <a:t>(בתינוקות ויילודים: 4 ס"מ - 1/3 מעומק בית החזה)</a:t>
          </a:r>
          <a:endParaRPr lang="en-US" sz="1800" b="0" kern="1200" dirty="0"/>
        </a:p>
      </dsp:txBody>
      <dsp:txXfrm>
        <a:off x="88434" y="97439"/>
        <a:ext cx="2775459" cy="1634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716E0-E3FC-42BC-A7A0-59B9A0C627BB}">
      <dsp:nvSpPr>
        <dsp:cNvPr id="0" name=""/>
        <dsp:cNvSpPr/>
      </dsp:nvSpPr>
      <dsp:spPr>
        <a:xfrm>
          <a:off x="0" y="0"/>
          <a:ext cx="5838625" cy="1254825"/>
        </a:xfrm>
        <a:prstGeom prst="roundRect">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tx1"/>
              </a:solidFill>
            </a:rPr>
            <a:t>כלל: יש להימנע מהפסקות ברצף ביצוע ההחייאה, למעט מקרים כגון:</a:t>
          </a:r>
          <a:br>
            <a:rPr lang="en-US" sz="1800" kern="1200" dirty="0">
              <a:solidFill>
                <a:schemeClr val="tx1"/>
              </a:solidFill>
            </a:rPr>
          </a:br>
          <a:r>
            <a:rPr lang="he-IL" sz="1800" kern="1200" dirty="0">
              <a:solidFill>
                <a:schemeClr val="tx1"/>
              </a:solidFill>
            </a:rPr>
            <a:t>א. הערכת צורך במתן דפיברילציה - מתן שוק.</a:t>
          </a:r>
          <a:br>
            <a:rPr lang="en-US" sz="1800" kern="1200" dirty="0">
              <a:solidFill>
                <a:schemeClr val="tx1"/>
              </a:solidFill>
            </a:rPr>
          </a:br>
          <a:r>
            <a:rPr lang="he-IL" sz="1800" kern="1200" dirty="0">
              <a:solidFill>
                <a:schemeClr val="tx1"/>
              </a:solidFill>
            </a:rPr>
            <a:t>ב. בתום 30 עיסויים לצורך ביצוע שתי הנשמות.</a:t>
          </a:r>
          <a:endParaRPr lang="en-US" sz="1800" kern="1200" dirty="0">
            <a:solidFill>
              <a:schemeClr val="tx1"/>
            </a:solidFill>
          </a:endParaRPr>
        </a:p>
      </dsp:txBody>
      <dsp:txXfrm>
        <a:off x="61256" y="61256"/>
        <a:ext cx="5716113"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289B9C7-63ED-40DC-BB6F-8B7E6E4B03DB}" type="datetimeFigureOut">
              <a:rPr lang="he-IL" smtClean="0"/>
              <a:pPr/>
              <a:t>ז'/אייר/תשפ"א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729DB88-27B9-47F8-B37C-105CA88FF45C}"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E938BA-9198-478E-BB28-9027EDF3578A}" type="slidenum">
              <a:rPr lang="he-IL" smtClean="0"/>
              <a:pPr/>
              <a:t>‹#›</a:t>
            </a:fld>
            <a:endParaRPr lang="he-I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5556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14372662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1275741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4234321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E938BA-9198-478E-BB28-9027EDF3578A}" type="slidenum">
              <a:rPr lang="he-IL" smtClean="0"/>
              <a:pPr/>
              <a:t>‹#›</a:t>
            </a:fld>
            <a:endParaRPr lang="he-I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0674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28208663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22960" y="2582334"/>
            <a:ext cx="3703320" cy="32867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63440" y="2582334"/>
            <a:ext cx="3703320" cy="32867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34005465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32828245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25450537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ED3C2F1-01BF-46A5-B4B2-25EF50F008DE}" type="datetimeFigureOut">
              <a:rPr lang="he-IL" smtClean="0"/>
              <a:pPr/>
              <a:t>ז'/אייר/תשפ"א</a:t>
            </a:fld>
            <a:endParaRPr lang="he-I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E938BA-9198-478E-BB28-9027EDF3578A}" type="slidenum">
              <a:rPr lang="he-IL" smtClean="0"/>
              <a:pPr/>
              <a:t>‹#›</a:t>
            </a:fld>
            <a:endParaRPr lang="he-IL"/>
          </a:p>
        </p:txBody>
      </p:sp>
    </p:spTree>
    <p:extLst>
      <p:ext uri="{BB962C8B-B14F-4D97-AF65-F5344CB8AC3E}">
        <p14:creationId xmlns:p14="http://schemas.microsoft.com/office/powerpoint/2010/main" val="9512249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ED3C2F1-01BF-46A5-B4B2-25EF50F008DE}" type="datetimeFigureOut">
              <a:rPr lang="he-IL" smtClean="0"/>
              <a:pPr/>
              <a:t>ז'/אייר/תשפ"א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DE938BA-9198-478E-BB28-9027EDF3578A}" type="slidenum">
              <a:rPr lang="he-IL" smtClean="0"/>
              <a:pPr/>
              <a:t>‹#›</a:t>
            </a:fld>
            <a:endParaRPr lang="he-IL"/>
          </a:p>
        </p:txBody>
      </p:sp>
    </p:spTree>
    <p:extLst>
      <p:ext uri="{BB962C8B-B14F-4D97-AF65-F5344CB8AC3E}">
        <p14:creationId xmlns:p14="http://schemas.microsoft.com/office/powerpoint/2010/main" val="14850231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ED3C2F1-01BF-46A5-B4B2-25EF50F008DE}" type="datetimeFigureOut">
              <a:rPr lang="he-IL" smtClean="0"/>
              <a:pPr/>
              <a:t>ז'/אייר/תשפ"א</a:t>
            </a:fld>
            <a:endParaRPr lang="he-I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DE938BA-9198-478E-BB28-9027EDF3578A}" type="slidenum">
              <a:rPr lang="he-IL" smtClean="0"/>
              <a:pPr/>
              <a:t>‹#›</a:t>
            </a:fld>
            <a:endParaRPr lang="he-I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3165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26" Type="http://schemas.microsoft.com/office/2007/relationships/diagramDrawing" Target="../diagrams/drawing20.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5" Type="http://schemas.openxmlformats.org/officeDocument/2006/relationships/diagramColors" Target="../diagrams/colors20.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24" Type="http://schemas.openxmlformats.org/officeDocument/2006/relationships/diagramQuickStyle" Target="../diagrams/quickStyle20.xml"/><Relationship Id="rId5" Type="http://schemas.openxmlformats.org/officeDocument/2006/relationships/diagramColors" Target="../diagrams/colors16.xml"/><Relationship Id="rId15" Type="http://schemas.openxmlformats.org/officeDocument/2006/relationships/diagramColors" Target="../diagrams/colors18.xml"/><Relationship Id="rId23" Type="http://schemas.openxmlformats.org/officeDocument/2006/relationships/diagramLayout" Target="../diagrams/layout20.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 Id="rId22" Type="http://schemas.openxmlformats.org/officeDocument/2006/relationships/diagramData" Target="../diagrams/data2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18" Type="http://schemas.openxmlformats.org/officeDocument/2006/relationships/diagramLayout" Target="../diagrams/layout24.xml"/><Relationship Id="rId3" Type="http://schemas.openxmlformats.org/officeDocument/2006/relationships/diagramLayout" Target="../diagrams/layout21.xml"/><Relationship Id="rId21" Type="http://schemas.microsoft.com/office/2007/relationships/diagramDrawing" Target="../diagrams/drawing24.xml"/><Relationship Id="rId7" Type="http://schemas.openxmlformats.org/officeDocument/2006/relationships/diagramData" Target="../diagrams/data22.xml"/><Relationship Id="rId12" Type="http://schemas.openxmlformats.org/officeDocument/2006/relationships/diagramData" Target="../diagrams/data23.xml"/><Relationship Id="rId17" Type="http://schemas.openxmlformats.org/officeDocument/2006/relationships/diagramData" Target="../diagrams/data24.xml"/><Relationship Id="rId2" Type="http://schemas.openxmlformats.org/officeDocument/2006/relationships/diagramData" Target="../diagrams/data21.xml"/><Relationship Id="rId16" Type="http://schemas.microsoft.com/office/2007/relationships/diagramDrawing" Target="../diagrams/drawing23.xml"/><Relationship Id="rId20" Type="http://schemas.openxmlformats.org/officeDocument/2006/relationships/diagramColors" Target="../diagrams/colors24.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24" Type="http://schemas.openxmlformats.org/officeDocument/2006/relationships/image" Target="../media/image11.jpeg"/><Relationship Id="rId5" Type="http://schemas.openxmlformats.org/officeDocument/2006/relationships/diagramColors" Target="../diagrams/colors21.xml"/><Relationship Id="rId15" Type="http://schemas.openxmlformats.org/officeDocument/2006/relationships/diagramColors" Target="../diagrams/colors23.xml"/><Relationship Id="rId23" Type="http://schemas.openxmlformats.org/officeDocument/2006/relationships/image" Target="../media/image10.jpeg"/><Relationship Id="rId10" Type="http://schemas.openxmlformats.org/officeDocument/2006/relationships/diagramColors" Target="../diagrams/colors22.xml"/><Relationship Id="rId19" Type="http://schemas.openxmlformats.org/officeDocument/2006/relationships/diagramQuickStyle" Target="../diagrams/quickStyle24.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 Id="rId2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diagramData" Target="../diagrams/data27.xml"/><Relationship Id="rId2" Type="http://schemas.openxmlformats.org/officeDocument/2006/relationships/diagramData" Target="../diagrams/data25.xml"/><Relationship Id="rId16" Type="http://schemas.microsoft.com/office/2007/relationships/diagramDrawing" Target="../diagrams/drawing27.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diagramLayout" Target="../diagrams/layout30.xml"/><Relationship Id="rId18" Type="http://schemas.openxmlformats.org/officeDocument/2006/relationships/diagramLayout" Target="../diagrams/layout31.xml"/><Relationship Id="rId26" Type="http://schemas.microsoft.com/office/2007/relationships/diagramDrawing" Target="../diagrams/drawing32.xml"/><Relationship Id="rId3" Type="http://schemas.openxmlformats.org/officeDocument/2006/relationships/diagramLayout" Target="../diagrams/layout28.xml"/><Relationship Id="rId21" Type="http://schemas.microsoft.com/office/2007/relationships/diagramDrawing" Target="../diagrams/drawing31.xml"/><Relationship Id="rId7" Type="http://schemas.openxmlformats.org/officeDocument/2006/relationships/diagramData" Target="../diagrams/data29.xml"/><Relationship Id="rId12" Type="http://schemas.openxmlformats.org/officeDocument/2006/relationships/diagramData" Target="../diagrams/data30.xml"/><Relationship Id="rId17" Type="http://schemas.openxmlformats.org/officeDocument/2006/relationships/diagramData" Target="../diagrams/data31.xml"/><Relationship Id="rId25" Type="http://schemas.openxmlformats.org/officeDocument/2006/relationships/diagramColors" Target="../diagrams/colors32.xml"/><Relationship Id="rId2" Type="http://schemas.openxmlformats.org/officeDocument/2006/relationships/diagramData" Target="../diagrams/data28.xml"/><Relationship Id="rId16" Type="http://schemas.microsoft.com/office/2007/relationships/diagramDrawing" Target="../diagrams/drawing30.xml"/><Relationship Id="rId20" Type="http://schemas.openxmlformats.org/officeDocument/2006/relationships/diagramColors" Target="../diagrams/colors31.xml"/><Relationship Id="rId29" Type="http://schemas.openxmlformats.org/officeDocument/2006/relationships/diagramQuickStyle" Target="../diagrams/quickStyle33.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24" Type="http://schemas.openxmlformats.org/officeDocument/2006/relationships/diagramQuickStyle" Target="../diagrams/quickStyle32.xml"/><Relationship Id="rId5" Type="http://schemas.openxmlformats.org/officeDocument/2006/relationships/diagramColors" Target="../diagrams/colors28.xml"/><Relationship Id="rId15" Type="http://schemas.openxmlformats.org/officeDocument/2006/relationships/diagramColors" Target="../diagrams/colors30.xml"/><Relationship Id="rId23" Type="http://schemas.openxmlformats.org/officeDocument/2006/relationships/diagramLayout" Target="../diagrams/layout32.xml"/><Relationship Id="rId28" Type="http://schemas.openxmlformats.org/officeDocument/2006/relationships/diagramLayout" Target="../diagrams/layout33.xml"/><Relationship Id="rId10" Type="http://schemas.openxmlformats.org/officeDocument/2006/relationships/diagramColors" Target="../diagrams/colors29.xml"/><Relationship Id="rId19" Type="http://schemas.openxmlformats.org/officeDocument/2006/relationships/diagramQuickStyle" Target="../diagrams/quickStyle31.xml"/><Relationship Id="rId31" Type="http://schemas.microsoft.com/office/2007/relationships/diagramDrawing" Target="../diagrams/drawing33.xml"/><Relationship Id="rId4" Type="http://schemas.openxmlformats.org/officeDocument/2006/relationships/diagramQuickStyle" Target="../diagrams/quickStyle28.xml"/><Relationship Id="rId9" Type="http://schemas.openxmlformats.org/officeDocument/2006/relationships/diagramQuickStyle" Target="../diagrams/quickStyle29.xml"/><Relationship Id="rId14" Type="http://schemas.openxmlformats.org/officeDocument/2006/relationships/diagramQuickStyle" Target="../diagrams/quickStyle30.xml"/><Relationship Id="rId22" Type="http://schemas.openxmlformats.org/officeDocument/2006/relationships/diagramData" Target="../diagrams/data32.xml"/><Relationship Id="rId27" Type="http://schemas.openxmlformats.org/officeDocument/2006/relationships/diagramData" Target="../diagrams/data33.xml"/><Relationship Id="rId30" Type="http://schemas.openxmlformats.org/officeDocument/2006/relationships/diagramColors" Target="../diagrams/colors3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5.xml"/><Relationship Id="rId13" Type="http://schemas.openxmlformats.org/officeDocument/2006/relationships/diagramLayout" Target="../diagrams/layout36.xml"/><Relationship Id="rId18" Type="http://schemas.openxmlformats.org/officeDocument/2006/relationships/diagramLayout" Target="../diagrams/layout37.xml"/><Relationship Id="rId26" Type="http://schemas.microsoft.com/office/2007/relationships/diagramDrawing" Target="../diagrams/drawing38.xml"/><Relationship Id="rId3" Type="http://schemas.openxmlformats.org/officeDocument/2006/relationships/diagramLayout" Target="../diagrams/layout34.xml"/><Relationship Id="rId21" Type="http://schemas.microsoft.com/office/2007/relationships/diagramDrawing" Target="../diagrams/drawing37.xml"/><Relationship Id="rId7" Type="http://schemas.openxmlformats.org/officeDocument/2006/relationships/diagramData" Target="../diagrams/data35.xml"/><Relationship Id="rId12" Type="http://schemas.openxmlformats.org/officeDocument/2006/relationships/diagramData" Target="../diagrams/data36.xml"/><Relationship Id="rId17" Type="http://schemas.openxmlformats.org/officeDocument/2006/relationships/diagramData" Target="../diagrams/data37.xml"/><Relationship Id="rId25" Type="http://schemas.openxmlformats.org/officeDocument/2006/relationships/diagramColors" Target="../diagrams/colors38.xml"/><Relationship Id="rId2" Type="http://schemas.openxmlformats.org/officeDocument/2006/relationships/diagramData" Target="../diagrams/data34.xml"/><Relationship Id="rId16" Type="http://schemas.microsoft.com/office/2007/relationships/diagramDrawing" Target="../diagrams/drawing36.xml"/><Relationship Id="rId20" Type="http://schemas.openxmlformats.org/officeDocument/2006/relationships/diagramColors" Target="../diagrams/colors37.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24" Type="http://schemas.openxmlformats.org/officeDocument/2006/relationships/diagramQuickStyle" Target="../diagrams/quickStyle38.xml"/><Relationship Id="rId5" Type="http://schemas.openxmlformats.org/officeDocument/2006/relationships/diagramColors" Target="../diagrams/colors34.xml"/><Relationship Id="rId15" Type="http://schemas.openxmlformats.org/officeDocument/2006/relationships/diagramColors" Target="../diagrams/colors36.xml"/><Relationship Id="rId23" Type="http://schemas.openxmlformats.org/officeDocument/2006/relationships/diagramLayout" Target="../diagrams/layout38.xml"/><Relationship Id="rId28" Type="http://schemas.openxmlformats.org/officeDocument/2006/relationships/image" Target="../media/image13.jpeg"/><Relationship Id="rId10" Type="http://schemas.openxmlformats.org/officeDocument/2006/relationships/diagramColors" Target="../diagrams/colors35.xml"/><Relationship Id="rId19" Type="http://schemas.openxmlformats.org/officeDocument/2006/relationships/diagramQuickStyle" Target="../diagrams/quickStyle37.xml"/><Relationship Id="rId4" Type="http://schemas.openxmlformats.org/officeDocument/2006/relationships/diagramQuickStyle" Target="../diagrams/quickStyle34.xml"/><Relationship Id="rId9" Type="http://schemas.openxmlformats.org/officeDocument/2006/relationships/diagramQuickStyle" Target="../diagrams/quickStyle35.xml"/><Relationship Id="rId14" Type="http://schemas.openxmlformats.org/officeDocument/2006/relationships/diagramQuickStyle" Target="../diagrams/quickStyle36.xml"/><Relationship Id="rId22" Type="http://schemas.openxmlformats.org/officeDocument/2006/relationships/diagramData" Target="../diagrams/data38.xml"/><Relationship Id="rId27"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diagramLayout" Target="../diagrams/layout41.xml"/><Relationship Id="rId3" Type="http://schemas.openxmlformats.org/officeDocument/2006/relationships/diagramLayout" Target="../diagrams/layout39.xml"/><Relationship Id="rId7" Type="http://schemas.openxmlformats.org/officeDocument/2006/relationships/diagramData" Target="../diagrams/data40.xml"/><Relationship Id="rId12" Type="http://schemas.openxmlformats.org/officeDocument/2006/relationships/diagramData" Target="../diagrams/data41.xml"/><Relationship Id="rId2" Type="http://schemas.openxmlformats.org/officeDocument/2006/relationships/diagramData" Target="../diagrams/data39.xml"/><Relationship Id="rId16" Type="http://schemas.microsoft.com/office/2007/relationships/diagramDrawing" Target="../diagrams/drawing41.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5" Type="http://schemas.openxmlformats.org/officeDocument/2006/relationships/diagramColors" Target="../diagrams/colors41.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 Id="rId14" Type="http://schemas.openxmlformats.org/officeDocument/2006/relationships/diagramQuickStyle" Target="../diagrams/quickStyle41.xml"/></Relationships>
</file>

<file path=ppt/slides/_rels/slide19.xml.rels><?xml version="1.0" encoding="UTF-8" standalone="yes"?>
<Relationships xmlns="http://schemas.openxmlformats.org/package/2006/relationships"><Relationship Id="rId13" Type="http://schemas.openxmlformats.org/officeDocument/2006/relationships/diagramLayout" Target="../diagrams/layout44.xml"/><Relationship Id="rId18" Type="http://schemas.openxmlformats.org/officeDocument/2006/relationships/diagramLayout" Target="../diagrams/layout45.xml"/><Relationship Id="rId26" Type="http://schemas.microsoft.com/office/2007/relationships/diagramDrawing" Target="../diagrams/drawing46.xml"/><Relationship Id="rId39" Type="http://schemas.openxmlformats.org/officeDocument/2006/relationships/diagramQuickStyle" Target="../diagrams/quickStyle49.xml"/><Relationship Id="rId21" Type="http://schemas.microsoft.com/office/2007/relationships/diagramDrawing" Target="../diagrams/drawing45.xml"/><Relationship Id="rId34" Type="http://schemas.openxmlformats.org/officeDocument/2006/relationships/diagramQuickStyle" Target="../diagrams/quickStyle48.xml"/><Relationship Id="rId7" Type="http://schemas.openxmlformats.org/officeDocument/2006/relationships/diagramData" Target="../diagrams/data43.xml"/><Relationship Id="rId2" Type="http://schemas.openxmlformats.org/officeDocument/2006/relationships/diagramData" Target="../diagrams/data42.xml"/><Relationship Id="rId16" Type="http://schemas.microsoft.com/office/2007/relationships/diagramDrawing" Target="../diagrams/drawing44.xml"/><Relationship Id="rId20" Type="http://schemas.openxmlformats.org/officeDocument/2006/relationships/diagramColors" Target="../diagrams/colors45.xml"/><Relationship Id="rId29" Type="http://schemas.openxmlformats.org/officeDocument/2006/relationships/diagramQuickStyle" Target="../diagrams/quickStyle47.xml"/><Relationship Id="rId41" Type="http://schemas.microsoft.com/office/2007/relationships/diagramDrawing" Target="../diagrams/drawing49.xml"/><Relationship Id="rId1" Type="http://schemas.openxmlformats.org/officeDocument/2006/relationships/slideLayout" Target="../slideLayouts/slideLayout2.xml"/><Relationship Id="rId6" Type="http://schemas.microsoft.com/office/2007/relationships/diagramDrawing" Target="../diagrams/drawing42.xml"/><Relationship Id="rId11" Type="http://schemas.microsoft.com/office/2007/relationships/diagramDrawing" Target="../diagrams/drawing43.xml"/><Relationship Id="rId24" Type="http://schemas.openxmlformats.org/officeDocument/2006/relationships/diagramQuickStyle" Target="../diagrams/quickStyle46.xml"/><Relationship Id="rId32" Type="http://schemas.openxmlformats.org/officeDocument/2006/relationships/diagramData" Target="../diagrams/data48.xml"/><Relationship Id="rId37" Type="http://schemas.openxmlformats.org/officeDocument/2006/relationships/diagramData" Target="../diagrams/data49.xml"/><Relationship Id="rId40" Type="http://schemas.openxmlformats.org/officeDocument/2006/relationships/diagramColors" Target="../diagrams/colors49.xml"/><Relationship Id="rId5" Type="http://schemas.openxmlformats.org/officeDocument/2006/relationships/diagramColors" Target="../diagrams/colors42.xml"/><Relationship Id="rId15" Type="http://schemas.openxmlformats.org/officeDocument/2006/relationships/diagramColors" Target="../diagrams/colors44.xml"/><Relationship Id="rId23" Type="http://schemas.openxmlformats.org/officeDocument/2006/relationships/diagramLayout" Target="../diagrams/layout46.xml"/><Relationship Id="rId28" Type="http://schemas.openxmlformats.org/officeDocument/2006/relationships/diagramLayout" Target="../diagrams/layout47.xml"/><Relationship Id="rId36" Type="http://schemas.microsoft.com/office/2007/relationships/diagramDrawing" Target="../diagrams/drawing48.xml"/><Relationship Id="rId10" Type="http://schemas.openxmlformats.org/officeDocument/2006/relationships/diagramColors" Target="../diagrams/colors43.xml"/><Relationship Id="rId19" Type="http://schemas.openxmlformats.org/officeDocument/2006/relationships/diagramQuickStyle" Target="../diagrams/quickStyle45.xml"/><Relationship Id="rId31" Type="http://schemas.microsoft.com/office/2007/relationships/diagramDrawing" Target="../diagrams/drawing47.xml"/><Relationship Id="rId4" Type="http://schemas.openxmlformats.org/officeDocument/2006/relationships/diagramQuickStyle" Target="../diagrams/quickStyle42.xml"/><Relationship Id="rId9" Type="http://schemas.openxmlformats.org/officeDocument/2006/relationships/diagramQuickStyle" Target="../diagrams/quickStyle43.xml"/><Relationship Id="rId14" Type="http://schemas.openxmlformats.org/officeDocument/2006/relationships/diagramQuickStyle" Target="../diagrams/quickStyle44.xml"/><Relationship Id="rId22" Type="http://schemas.openxmlformats.org/officeDocument/2006/relationships/diagramData" Target="../diagrams/data46.xml"/><Relationship Id="rId27" Type="http://schemas.openxmlformats.org/officeDocument/2006/relationships/diagramData" Target="../diagrams/data47.xml"/><Relationship Id="rId30" Type="http://schemas.openxmlformats.org/officeDocument/2006/relationships/diagramColors" Target="../diagrams/colors47.xml"/><Relationship Id="rId35" Type="http://schemas.openxmlformats.org/officeDocument/2006/relationships/diagramColors" Target="../diagrams/colors48.xml"/><Relationship Id="rId8" Type="http://schemas.openxmlformats.org/officeDocument/2006/relationships/diagramLayout" Target="../diagrams/layout43.xml"/><Relationship Id="rId3" Type="http://schemas.openxmlformats.org/officeDocument/2006/relationships/diagramLayout" Target="../diagrams/layout42.xml"/><Relationship Id="rId12" Type="http://schemas.openxmlformats.org/officeDocument/2006/relationships/diagramData" Target="../diagrams/data44.xml"/><Relationship Id="rId17" Type="http://schemas.openxmlformats.org/officeDocument/2006/relationships/diagramData" Target="../diagrams/data45.xml"/><Relationship Id="rId25" Type="http://schemas.openxmlformats.org/officeDocument/2006/relationships/diagramColors" Target="../diagrams/colors46.xml"/><Relationship Id="rId33" Type="http://schemas.openxmlformats.org/officeDocument/2006/relationships/diagramLayout" Target="../diagrams/layout48.xml"/><Relationship Id="rId38" Type="http://schemas.openxmlformats.org/officeDocument/2006/relationships/diagramLayout" Target="../diagrams/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1.xml"/><Relationship Id="rId13" Type="http://schemas.openxmlformats.org/officeDocument/2006/relationships/diagramLayout" Target="../diagrams/layout52.xml"/><Relationship Id="rId18" Type="http://schemas.openxmlformats.org/officeDocument/2006/relationships/diagramLayout" Target="../diagrams/layout53.xml"/><Relationship Id="rId26" Type="http://schemas.microsoft.com/office/2007/relationships/diagramDrawing" Target="../diagrams/drawing54.xml"/><Relationship Id="rId3" Type="http://schemas.openxmlformats.org/officeDocument/2006/relationships/diagramLayout" Target="../diagrams/layout50.xml"/><Relationship Id="rId21" Type="http://schemas.microsoft.com/office/2007/relationships/diagramDrawing" Target="../diagrams/drawing53.xml"/><Relationship Id="rId7" Type="http://schemas.openxmlformats.org/officeDocument/2006/relationships/diagramData" Target="../diagrams/data51.xml"/><Relationship Id="rId12" Type="http://schemas.openxmlformats.org/officeDocument/2006/relationships/diagramData" Target="../diagrams/data52.xml"/><Relationship Id="rId17" Type="http://schemas.openxmlformats.org/officeDocument/2006/relationships/diagramData" Target="../diagrams/data53.xml"/><Relationship Id="rId25" Type="http://schemas.openxmlformats.org/officeDocument/2006/relationships/diagramColors" Target="../diagrams/colors54.xml"/><Relationship Id="rId2" Type="http://schemas.openxmlformats.org/officeDocument/2006/relationships/diagramData" Target="../diagrams/data50.xml"/><Relationship Id="rId16" Type="http://schemas.microsoft.com/office/2007/relationships/diagramDrawing" Target="../diagrams/drawing52.xml"/><Relationship Id="rId20" Type="http://schemas.openxmlformats.org/officeDocument/2006/relationships/diagramColors" Target="../diagrams/colors53.xml"/><Relationship Id="rId29" Type="http://schemas.openxmlformats.org/officeDocument/2006/relationships/diagramQuickStyle" Target="../diagrams/quickStyle55.xml"/><Relationship Id="rId1" Type="http://schemas.openxmlformats.org/officeDocument/2006/relationships/slideLayout" Target="../slideLayouts/slideLayout2.xml"/><Relationship Id="rId6" Type="http://schemas.microsoft.com/office/2007/relationships/diagramDrawing" Target="../diagrams/drawing50.xml"/><Relationship Id="rId11" Type="http://schemas.microsoft.com/office/2007/relationships/diagramDrawing" Target="../diagrams/drawing51.xml"/><Relationship Id="rId24" Type="http://schemas.openxmlformats.org/officeDocument/2006/relationships/diagramQuickStyle" Target="../diagrams/quickStyle54.xml"/><Relationship Id="rId5" Type="http://schemas.openxmlformats.org/officeDocument/2006/relationships/diagramColors" Target="../diagrams/colors50.xml"/><Relationship Id="rId15" Type="http://schemas.openxmlformats.org/officeDocument/2006/relationships/diagramColors" Target="../diagrams/colors52.xml"/><Relationship Id="rId23" Type="http://schemas.openxmlformats.org/officeDocument/2006/relationships/diagramLayout" Target="../diagrams/layout54.xml"/><Relationship Id="rId28" Type="http://schemas.openxmlformats.org/officeDocument/2006/relationships/diagramLayout" Target="../diagrams/layout55.xml"/><Relationship Id="rId10" Type="http://schemas.openxmlformats.org/officeDocument/2006/relationships/diagramColors" Target="../diagrams/colors51.xml"/><Relationship Id="rId19" Type="http://schemas.openxmlformats.org/officeDocument/2006/relationships/diagramQuickStyle" Target="../diagrams/quickStyle53.xml"/><Relationship Id="rId31" Type="http://schemas.microsoft.com/office/2007/relationships/diagramDrawing" Target="../diagrams/drawing55.xml"/><Relationship Id="rId4" Type="http://schemas.openxmlformats.org/officeDocument/2006/relationships/diagramQuickStyle" Target="../diagrams/quickStyle50.xml"/><Relationship Id="rId9" Type="http://schemas.openxmlformats.org/officeDocument/2006/relationships/diagramQuickStyle" Target="../diagrams/quickStyle51.xml"/><Relationship Id="rId14" Type="http://schemas.openxmlformats.org/officeDocument/2006/relationships/diagramQuickStyle" Target="../diagrams/quickStyle52.xml"/><Relationship Id="rId22" Type="http://schemas.openxmlformats.org/officeDocument/2006/relationships/diagramData" Target="../diagrams/data54.xml"/><Relationship Id="rId27" Type="http://schemas.openxmlformats.org/officeDocument/2006/relationships/diagramData" Target="../diagrams/data55.xml"/><Relationship Id="rId30" Type="http://schemas.openxmlformats.org/officeDocument/2006/relationships/diagramColors" Target="../diagrams/colors5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3.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2" Type="http://schemas.openxmlformats.org/officeDocument/2006/relationships/image" Target="../media/image3.png"/><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209145F7-C155-4F7D-9121-3C72ABAC8C99}"/>
              </a:ext>
            </a:extLst>
          </p:cNvPr>
          <p:cNvSpPr txBox="1"/>
          <p:nvPr/>
        </p:nvSpPr>
        <p:spPr>
          <a:xfrm>
            <a:off x="901539" y="3212976"/>
            <a:ext cx="7344816" cy="1015663"/>
          </a:xfrm>
          <a:prstGeom prst="rect">
            <a:avLst/>
          </a:prstGeom>
          <a:noFill/>
        </p:spPr>
        <p:txBody>
          <a:bodyPr wrap="square" rtlCol="1">
            <a:spAutoFit/>
          </a:bodyPr>
          <a:lstStyle/>
          <a:p>
            <a:pPr algn="ctr"/>
            <a:r>
              <a:rPr lang="he-IL"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שלבי ההחייאה</a:t>
            </a:r>
          </a:p>
        </p:txBody>
      </p:sp>
      <p:pic>
        <p:nvPicPr>
          <p:cNvPr id="5" name="Picture 2">
            <a:extLst>
              <a:ext uri="{FF2B5EF4-FFF2-40B4-BE49-F238E27FC236}">
                <a16:creationId xmlns:a16="http://schemas.microsoft.com/office/drawing/2014/main" id="{9864221D-8209-49D9-81C1-D21011A06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4970"/>
            <a:ext cx="2030019" cy="136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4">
            <a:extLst>
              <a:ext uri="{FF2B5EF4-FFF2-40B4-BE49-F238E27FC236}">
                <a16:creationId xmlns:a16="http://schemas.microsoft.com/office/drawing/2014/main" id="{4CF3B31D-0F85-48FB-95ED-69036EACC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116633"/>
            <a:ext cx="3763199" cy="128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4E04F24C-BED0-4B29-9BA5-0E7C4B336BB5}"/>
              </a:ext>
            </a:extLst>
          </p:cNvPr>
          <p:cNvSpPr>
            <a:spLocks noGrp="1"/>
          </p:cNvSpPr>
          <p:nvPr>
            <p:ph type="title"/>
          </p:nvPr>
        </p:nvSpPr>
        <p:spPr>
          <a:xfrm>
            <a:off x="800099" y="371452"/>
            <a:ext cx="7543800" cy="1008112"/>
          </a:xfrm>
        </p:spPr>
        <p:txBody>
          <a:bodyPr>
            <a:normAutofit/>
          </a:bodyPr>
          <a:lstStyle/>
          <a:p>
            <a:pPr algn="ctr"/>
            <a:r>
              <a:rPr lang="en-US" b="1" spc="0" dirty="0">
                <a:ln w="0"/>
                <a:solidFill>
                  <a:schemeClr val="bg2">
                    <a:lumMod val="50000"/>
                  </a:schemeClr>
                </a:solidFill>
                <a:cs typeface="Arial" pitchFamily="34" charset="0"/>
              </a:rPr>
              <a:t>CAB</a:t>
            </a:r>
            <a:endParaRPr lang="he-IL" dirty="0"/>
          </a:p>
        </p:txBody>
      </p:sp>
      <p:sp>
        <p:nvSpPr>
          <p:cNvPr id="5" name="תיבת טקסט 4">
            <a:extLst>
              <a:ext uri="{FF2B5EF4-FFF2-40B4-BE49-F238E27FC236}">
                <a16:creationId xmlns:a16="http://schemas.microsoft.com/office/drawing/2014/main" id="{ED5425DF-0ABD-4EFD-ADC1-8553C95130BE}"/>
              </a:ext>
            </a:extLst>
          </p:cNvPr>
          <p:cNvSpPr txBox="1"/>
          <p:nvPr/>
        </p:nvSpPr>
        <p:spPr>
          <a:xfrm>
            <a:off x="2051717" y="1012165"/>
            <a:ext cx="5040560" cy="769441"/>
          </a:xfrm>
          <a:prstGeom prst="rect">
            <a:avLst/>
          </a:prstGeom>
          <a:noFill/>
        </p:spPr>
        <p:txBody>
          <a:bodyPr wrap="square" rtlCol="1">
            <a:spAutoFit/>
          </a:bodyPr>
          <a:lstStyle/>
          <a:p>
            <a:pPr algn="ctr"/>
            <a:r>
              <a:rPr lang="en-US" sz="4400" b="1" dirty="0">
                <a:solidFill>
                  <a:schemeClr val="bg2">
                    <a:lumMod val="50000"/>
                  </a:schemeClr>
                </a:solidFill>
              </a:rPr>
              <a:t>B-  </a:t>
            </a:r>
            <a:r>
              <a:rPr lang="en-US" sz="2400" b="1" dirty="0">
                <a:solidFill>
                  <a:schemeClr val="bg2">
                    <a:lumMod val="50000"/>
                  </a:schemeClr>
                </a:solidFill>
              </a:rPr>
              <a:t>Breathing</a:t>
            </a:r>
            <a:r>
              <a:rPr lang="en-US" sz="4400" b="1" dirty="0">
                <a:solidFill>
                  <a:schemeClr val="bg2">
                    <a:lumMod val="50000"/>
                  </a:schemeClr>
                </a:solidFill>
              </a:rPr>
              <a:t> </a:t>
            </a:r>
            <a:endParaRPr lang="he-IL" sz="4400" b="1" dirty="0">
              <a:solidFill>
                <a:schemeClr val="bg2">
                  <a:lumMod val="50000"/>
                </a:schemeClr>
              </a:solidFill>
            </a:endParaRPr>
          </a:p>
        </p:txBody>
      </p:sp>
      <p:graphicFrame>
        <p:nvGraphicFramePr>
          <p:cNvPr id="6" name="דיאגרמה 5">
            <a:extLst>
              <a:ext uri="{FF2B5EF4-FFF2-40B4-BE49-F238E27FC236}">
                <a16:creationId xmlns:a16="http://schemas.microsoft.com/office/drawing/2014/main" id="{A4A09786-477E-4E33-9898-E43F0552D9CA}"/>
              </a:ext>
            </a:extLst>
          </p:cNvPr>
          <p:cNvGraphicFramePr/>
          <p:nvPr>
            <p:extLst>
              <p:ext uri="{D42A27DB-BD31-4B8C-83A1-F6EECF244321}">
                <p14:modId xmlns:p14="http://schemas.microsoft.com/office/powerpoint/2010/main" val="2763975717"/>
              </p:ext>
            </p:extLst>
          </p:nvPr>
        </p:nvGraphicFramePr>
        <p:xfrm>
          <a:off x="1205954" y="2204621"/>
          <a:ext cx="6732091" cy="70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דיאגרמה 6">
            <a:extLst>
              <a:ext uri="{FF2B5EF4-FFF2-40B4-BE49-F238E27FC236}">
                <a16:creationId xmlns:a16="http://schemas.microsoft.com/office/drawing/2014/main" id="{9F1B799F-9BA0-45DC-B506-E3A4DD670E37}"/>
              </a:ext>
            </a:extLst>
          </p:cNvPr>
          <p:cNvGraphicFramePr/>
          <p:nvPr>
            <p:extLst>
              <p:ext uri="{D42A27DB-BD31-4B8C-83A1-F6EECF244321}">
                <p14:modId xmlns:p14="http://schemas.microsoft.com/office/powerpoint/2010/main" val="3437468267"/>
              </p:ext>
            </p:extLst>
          </p:nvPr>
        </p:nvGraphicFramePr>
        <p:xfrm>
          <a:off x="202902" y="2936459"/>
          <a:ext cx="8796338" cy="1311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דיאגרמה 7">
            <a:extLst>
              <a:ext uri="{FF2B5EF4-FFF2-40B4-BE49-F238E27FC236}">
                <a16:creationId xmlns:a16="http://schemas.microsoft.com/office/drawing/2014/main" id="{E48BA1B7-0491-45F6-B7C8-E02D30328124}"/>
              </a:ext>
            </a:extLst>
          </p:cNvPr>
          <p:cNvGraphicFramePr/>
          <p:nvPr>
            <p:extLst>
              <p:ext uri="{D42A27DB-BD31-4B8C-83A1-F6EECF244321}">
                <p14:modId xmlns:p14="http://schemas.microsoft.com/office/powerpoint/2010/main" val="182151548"/>
              </p:ext>
            </p:extLst>
          </p:nvPr>
        </p:nvGraphicFramePr>
        <p:xfrm>
          <a:off x="1123358" y="4364241"/>
          <a:ext cx="6814687" cy="70788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דיאגרמה 8">
            <a:extLst>
              <a:ext uri="{FF2B5EF4-FFF2-40B4-BE49-F238E27FC236}">
                <a16:creationId xmlns:a16="http://schemas.microsoft.com/office/drawing/2014/main" id="{41BC79F6-A5F8-4005-A03C-0317868E4B44}"/>
              </a:ext>
            </a:extLst>
          </p:cNvPr>
          <p:cNvGraphicFramePr/>
          <p:nvPr>
            <p:extLst>
              <p:ext uri="{D42A27DB-BD31-4B8C-83A1-F6EECF244321}">
                <p14:modId xmlns:p14="http://schemas.microsoft.com/office/powerpoint/2010/main" val="1056777068"/>
              </p:ext>
            </p:extLst>
          </p:nvPr>
        </p:nvGraphicFramePr>
        <p:xfrm>
          <a:off x="721072" y="5318750"/>
          <a:ext cx="7793037" cy="7016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 name="תמונה 9">
            <a:extLst>
              <a:ext uri="{FF2B5EF4-FFF2-40B4-BE49-F238E27FC236}">
                <a16:creationId xmlns:a16="http://schemas.microsoft.com/office/drawing/2014/main" id="{456F0177-A769-4F90-A8FA-8579DE9372F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תיבת טקסט 10">
            <a:extLst>
              <a:ext uri="{FF2B5EF4-FFF2-40B4-BE49-F238E27FC236}">
                <a16:creationId xmlns:a16="http://schemas.microsoft.com/office/drawing/2014/main" id="{AE4F32C7-8527-4872-B93B-4B4162D71BF4}"/>
              </a:ext>
            </a:extLst>
          </p:cNvPr>
          <p:cNvSpPr txBox="1"/>
          <p:nvPr/>
        </p:nvSpPr>
        <p:spPr>
          <a:xfrm>
            <a:off x="1367641" y="1704241"/>
            <a:ext cx="6408712" cy="523220"/>
          </a:xfrm>
          <a:prstGeom prst="rect">
            <a:avLst/>
          </a:prstGeom>
          <a:noFill/>
        </p:spPr>
        <p:txBody>
          <a:bodyPr wrap="square" rtlCol="1">
            <a:spAutoFit/>
          </a:bodyPr>
          <a:lstStyle/>
          <a:p>
            <a:pPr algn="ctr"/>
            <a:r>
              <a:rPr lang="he-IL" sz="2800" b="1" dirty="0">
                <a:solidFill>
                  <a:schemeClr val="bg2">
                    <a:lumMod val="50000"/>
                  </a:schemeClr>
                </a:solidFill>
              </a:rPr>
              <a:t>נשימה:</a:t>
            </a:r>
          </a:p>
        </p:txBody>
      </p:sp>
    </p:spTree>
    <p:extLst>
      <p:ext uri="{BB962C8B-B14F-4D97-AF65-F5344CB8AC3E}">
        <p14:creationId xmlns:p14="http://schemas.microsoft.com/office/powerpoint/2010/main" val="377874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Graphic spid="7" grpId="0">
        <p:bldAsOne/>
      </p:bldGraphic>
      <p:bldGraphic spid="8" grpId="0">
        <p:bldAsOne/>
      </p:bldGraphic>
      <p:bldGraphic spid="9" grpId="0">
        <p:bldAsOne/>
      </p:bldGraphic>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663F446B-04DB-4236-AF82-371FEE533819}"/>
              </a:ext>
            </a:extLst>
          </p:cNvPr>
          <p:cNvGraphicFramePr/>
          <p:nvPr>
            <p:extLst>
              <p:ext uri="{D42A27DB-BD31-4B8C-83A1-F6EECF244321}">
                <p14:modId xmlns:p14="http://schemas.microsoft.com/office/powerpoint/2010/main" val="1308571973"/>
              </p:ext>
            </p:extLst>
          </p:nvPr>
        </p:nvGraphicFramePr>
        <p:xfrm>
          <a:off x="1157883" y="2133032"/>
          <a:ext cx="6828234" cy="1920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descr="IMG_5959.JPG">
            <a:extLst>
              <a:ext uri="{FF2B5EF4-FFF2-40B4-BE49-F238E27FC236}">
                <a16:creationId xmlns:a16="http://schemas.microsoft.com/office/drawing/2014/main" id="{4EC4111D-E09A-4C15-909D-23F1D82D0D88}"/>
              </a:ext>
            </a:extLst>
          </p:cNvPr>
          <p:cNvPicPr>
            <a:picLocks noChangeAspect="1"/>
          </p:cNvPicPr>
          <p:nvPr/>
        </p:nvPicPr>
        <p:blipFill>
          <a:blip r:embed="rId7" cstate="print"/>
          <a:stretch>
            <a:fillRect/>
          </a:stretch>
        </p:blipFill>
        <p:spPr>
          <a:xfrm rot="5400000" flipV="1">
            <a:off x="3393396" y="4445584"/>
            <a:ext cx="2357202" cy="1908211"/>
          </a:xfrm>
          <a:prstGeom prst="ellipse">
            <a:avLst/>
          </a:prstGeom>
          <a:ln>
            <a:noFill/>
          </a:ln>
          <a:effectLst>
            <a:softEdge rad="112500"/>
          </a:effectLst>
        </p:spPr>
      </p:pic>
      <p:sp>
        <p:nvSpPr>
          <p:cNvPr id="6" name="תיבת טקסט 5">
            <a:extLst>
              <a:ext uri="{FF2B5EF4-FFF2-40B4-BE49-F238E27FC236}">
                <a16:creationId xmlns:a16="http://schemas.microsoft.com/office/drawing/2014/main" id="{6D348026-EF59-4AA9-96B1-02017C8E5BA1}"/>
              </a:ext>
            </a:extLst>
          </p:cNvPr>
          <p:cNvSpPr txBox="1"/>
          <p:nvPr/>
        </p:nvSpPr>
        <p:spPr>
          <a:xfrm>
            <a:off x="1367641" y="836712"/>
            <a:ext cx="6408712" cy="707886"/>
          </a:xfrm>
          <a:prstGeom prst="rect">
            <a:avLst/>
          </a:prstGeom>
          <a:noFill/>
        </p:spPr>
        <p:txBody>
          <a:bodyPr wrap="square" rtlCol="1">
            <a:spAutoFit/>
          </a:bodyPr>
          <a:lstStyle/>
          <a:p>
            <a:pPr algn="ctr"/>
            <a:r>
              <a:rPr lang="he-IL" sz="4000" b="1" dirty="0">
                <a:solidFill>
                  <a:schemeClr val="bg2">
                    <a:lumMod val="50000"/>
                  </a:schemeClr>
                </a:solidFill>
              </a:rPr>
              <a:t>המשך- נשימה:</a:t>
            </a:r>
          </a:p>
        </p:txBody>
      </p:sp>
    </p:spTree>
    <p:extLst>
      <p:ext uri="{BB962C8B-B14F-4D97-AF65-F5344CB8AC3E}">
        <p14:creationId xmlns:p14="http://schemas.microsoft.com/office/powerpoint/2010/main" val="1384771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ECAD8810-F498-4AD2-AF29-ECF91DA45E82}"/>
              </a:ext>
            </a:extLst>
          </p:cNvPr>
          <p:cNvSpPr>
            <a:spLocks noGrp="1"/>
          </p:cNvSpPr>
          <p:nvPr>
            <p:ph type="title"/>
          </p:nvPr>
        </p:nvSpPr>
        <p:spPr>
          <a:xfrm>
            <a:off x="822960" y="404664"/>
            <a:ext cx="7543800" cy="1045484"/>
          </a:xfrm>
        </p:spPr>
        <p:txBody>
          <a:bodyPr>
            <a:normAutofit/>
          </a:bodyPr>
          <a:lstStyle/>
          <a:p>
            <a:pPr algn="ctr"/>
            <a:r>
              <a:rPr lang="he-IL" sz="4000" b="1" spc="0" dirty="0">
                <a:ln/>
                <a:solidFill>
                  <a:schemeClr val="bg2">
                    <a:lumMod val="50000"/>
                  </a:schemeClr>
                </a:solidFill>
                <a:cs typeface="Arial" pitchFamily="34" charset="0"/>
              </a:rPr>
              <a:t>סכמת החייאה</a:t>
            </a:r>
            <a:endParaRPr lang="he-IL" sz="4000" dirty="0"/>
          </a:p>
        </p:txBody>
      </p:sp>
      <p:grpSp>
        <p:nvGrpSpPr>
          <p:cNvPr id="5" name="Group 20">
            <a:extLst>
              <a:ext uri="{FF2B5EF4-FFF2-40B4-BE49-F238E27FC236}">
                <a16:creationId xmlns:a16="http://schemas.microsoft.com/office/drawing/2014/main" id="{152F7029-5A37-48CC-A4F6-6A518E4BB33E}"/>
              </a:ext>
            </a:extLst>
          </p:cNvPr>
          <p:cNvGrpSpPr>
            <a:grpSpLocks/>
          </p:cNvGrpSpPr>
          <p:nvPr/>
        </p:nvGrpSpPr>
        <p:grpSpPr bwMode="auto">
          <a:xfrm>
            <a:off x="822960" y="4637700"/>
            <a:ext cx="2782888" cy="641350"/>
            <a:chOff x="541" y="2715"/>
            <a:chExt cx="1668" cy="573"/>
          </a:xfrm>
        </p:grpSpPr>
        <p:sp>
          <p:nvSpPr>
            <p:cNvPr id="6" name="Rectangle 21">
              <a:extLst>
                <a:ext uri="{FF2B5EF4-FFF2-40B4-BE49-F238E27FC236}">
                  <a16:creationId xmlns:a16="http://schemas.microsoft.com/office/drawing/2014/main" id="{E41943AD-B81F-4E82-9C70-69EA2CB70F4A}"/>
                </a:ext>
              </a:extLst>
            </p:cNvPr>
            <p:cNvSpPr>
              <a:spLocks noChangeArrowheads="1"/>
            </p:cNvSpPr>
            <p:nvPr/>
          </p:nvSpPr>
          <p:spPr bwMode="auto">
            <a:xfrm>
              <a:off x="1811" y="2762"/>
              <a:ext cx="398" cy="464"/>
            </a:xfrm>
            <a:prstGeom prst="rect">
              <a:avLst/>
            </a:prstGeom>
            <a:noFill/>
            <a:ln w="9525">
              <a:noFill/>
              <a:miter lim="800000"/>
              <a:headEnd/>
              <a:tailEnd/>
            </a:ln>
          </p:spPr>
          <p:txBody>
            <a:bodyPr wrap="none" anchor="ctr">
              <a:spAutoFit/>
            </a:bodyPr>
            <a:lstStyle/>
            <a:p>
              <a:r>
                <a:rPr lang="en-US" sz="2800" b="0" dirty="0">
                  <a:latin typeface="Wingdings" pitchFamily="2" charset="2"/>
                  <a:cs typeface="Times New Roman" pitchFamily="18" charset="0"/>
                </a:rPr>
                <a:t>(</a:t>
              </a:r>
              <a:r>
                <a:rPr lang="en-US" b="0" dirty="0">
                  <a:latin typeface="Guttman Logo1" pitchFamily="2" charset="2"/>
                  <a:cs typeface="Arial" pitchFamily="34" charset="0"/>
                </a:rPr>
                <a:t> </a:t>
              </a:r>
            </a:p>
          </p:txBody>
        </p:sp>
        <p:sp>
          <p:nvSpPr>
            <p:cNvPr id="7" name="Rectangle 22">
              <a:extLst>
                <a:ext uri="{FF2B5EF4-FFF2-40B4-BE49-F238E27FC236}">
                  <a16:creationId xmlns:a16="http://schemas.microsoft.com/office/drawing/2014/main" id="{0C76C409-FA7F-4E5D-8DDB-4E8FA526174B}"/>
                </a:ext>
              </a:extLst>
            </p:cNvPr>
            <p:cNvSpPr>
              <a:spLocks noChangeArrowheads="1"/>
            </p:cNvSpPr>
            <p:nvPr/>
          </p:nvSpPr>
          <p:spPr bwMode="auto">
            <a:xfrm>
              <a:off x="541" y="2762"/>
              <a:ext cx="398" cy="464"/>
            </a:xfrm>
            <a:prstGeom prst="rect">
              <a:avLst/>
            </a:prstGeom>
            <a:noFill/>
            <a:ln w="9525">
              <a:noFill/>
              <a:miter lim="800000"/>
              <a:headEnd/>
              <a:tailEnd/>
            </a:ln>
          </p:spPr>
          <p:txBody>
            <a:bodyPr wrap="none" anchor="ctr">
              <a:spAutoFit/>
            </a:bodyPr>
            <a:lstStyle/>
            <a:p>
              <a:r>
                <a:rPr lang="en-US" sz="2800" b="0">
                  <a:latin typeface="Wingdings" pitchFamily="2" charset="2"/>
                  <a:cs typeface="Times New Roman" pitchFamily="18" charset="0"/>
                </a:rPr>
                <a:t>(</a:t>
              </a:r>
              <a:r>
                <a:rPr lang="en-US" b="0">
                  <a:latin typeface="Guttman Logo1" pitchFamily="2" charset="2"/>
                  <a:cs typeface="Arial" pitchFamily="34" charset="0"/>
                </a:rPr>
                <a:t> </a:t>
              </a:r>
            </a:p>
          </p:txBody>
        </p:sp>
        <p:sp>
          <p:nvSpPr>
            <p:cNvPr id="8" name="Rectangle 23">
              <a:extLst>
                <a:ext uri="{FF2B5EF4-FFF2-40B4-BE49-F238E27FC236}">
                  <a16:creationId xmlns:a16="http://schemas.microsoft.com/office/drawing/2014/main" id="{78309FEF-5197-47EA-91FE-EF7DE955D281}"/>
                </a:ext>
              </a:extLst>
            </p:cNvPr>
            <p:cNvSpPr>
              <a:spLocks noChangeArrowheads="1"/>
            </p:cNvSpPr>
            <p:nvPr/>
          </p:nvSpPr>
          <p:spPr bwMode="auto">
            <a:xfrm>
              <a:off x="884" y="2715"/>
              <a:ext cx="946" cy="573"/>
            </a:xfrm>
            <a:prstGeom prst="rect">
              <a:avLst/>
            </a:prstGeom>
            <a:noFill/>
            <a:ln w="9525">
              <a:noFill/>
              <a:miter lim="800000"/>
              <a:headEnd/>
              <a:tailEnd/>
            </a:ln>
          </p:spPr>
          <p:txBody>
            <a:bodyPr anchor="ctr">
              <a:spAutoFit/>
            </a:bodyPr>
            <a:lstStyle/>
            <a:p>
              <a:r>
                <a:rPr lang="en-US" sz="3600" b="0" dirty="0" err="1">
                  <a:latin typeface="Wingdings 2" pitchFamily="18" charset="2"/>
                  <a:cs typeface="Times New Roman" pitchFamily="18" charset="0"/>
                </a:rPr>
                <a:t>utu</a:t>
              </a:r>
              <a:r>
                <a:rPr lang="en-US" b="0" dirty="0">
                  <a:latin typeface="Guttman Logo1" pitchFamily="2" charset="2"/>
                  <a:cs typeface="Arial" pitchFamily="34" charset="0"/>
                </a:rPr>
                <a:t> </a:t>
              </a:r>
            </a:p>
          </p:txBody>
        </p:sp>
      </p:grpSp>
      <p:graphicFrame>
        <p:nvGraphicFramePr>
          <p:cNvPr id="9" name="דיאגרמה 8">
            <a:extLst>
              <a:ext uri="{FF2B5EF4-FFF2-40B4-BE49-F238E27FC236}">
                <a16:creationId xmlns:a16="http://schemas.microsoft.com/office/drawing/2014/main" id="{7F3F837B-8665-46B3-B345-1EE4085F02F5}"/>
              </a:ext>
            </a:extLst>
          </p:cNvPr>
          <p:cNvGraphicFramePr/>
          <p:nvPr>
            <p:extLst>
              <p:ext uri="{D42A27DB-BD31-4B8C-83A1-F6EECF244321}">
                <p14:modId xmlns:p14="http://schemas.microsoft.com/office/powerpoint/2010/main" val="2231582904"/>
              </p:ext>
            </p:extLst>
          </p:nvPr>
        </p:nvGraphicFramePr>
        <p:xfrm>
          <a:off x="3167483" y="2494986"/>
          <a:ext cx="2737371" cy="39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דיאגרמה 9">
            <a:extLst>
              <a:ext uri="{FF2B5EF4-FFF2-40B4-BE49-F238E27FC236}">
                <a16:creationId xmlns:a16="http://schemas.microsoft.com/office/drawing/2014/main" id="{1A192D75-753B-4C60-BBF1-17F457CF4173}"/>
              </a:ext>
            </a:extLst>
          </p:cNvPr>
          <p:cNvGraphicFramePr/>
          <p:nvPr>
            <p:extLst>
              <p:ext uri="{D42A27DB-BD31-4B8C-83A1-F6EECF244321}">
                <p14:modId xmlns:p14="http://schemas.microsoft.com/office/powerpoint/2010/main" val="1844235256"/>
              </p:ext>
            </p:extLst>
          </p:nvPr>
        </p:nvGraphicFramePr>
        <p:xfrm>
          <a:off x="4152676" y="1885761"/>
          <a:ext cx="1009750" cy="4320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דיאגרמה 10">
            <a:extLst>
              <a:ext uri="{FF2B5EF4-FFF2-40B4-BE49-F238E27FC236}">
                <a16:creationId xmlns:a16="http://schemas.microsoft.com/office/drawing/2014/main" id="{2E262C5D-EB47-4667-BA50-37E07FF0ED2E}"/>
              </a:ext>
            </a:extLst>
          </p:cNvPr>
          <p:cNvGraphicFramePr/>
          <p:nvPr>
            <p:extLst>
              <p:ext uri="{D42A27DB-BD31-4B8C-83A1-F6EECF244321}">
                <p14:modId xmlns:p14="http://schemas.microsoft.com/office/powerpoint/2010/main" val="1388002152"/>
              </p:ext>
            </p:extLst>
          </p:nvPr>
        </p:nvGraphicFramePr>
        <p:xfrm>
          <a:off x="3743262" y="4813630"/>
          <a:ext cx="1585814" cy="3968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דיאגרמה 11">
            <a:extLst>
              <a:ext uri="{FF2B5EF4-FFF2-40B4-BE49-F238E27FC236}">
                <a16:creationId xmlns:a16="http://schemas.microsoft.com/office/drawing/2014/main" id="{F39D5778-2F8C-44F3-94F3-CF2FE1F5D9DF}"/>
              </a:ext>
            </a:extLst>
          </p:cNvPr>
          <p:cNvGraphicFramePr/>
          <p:nvPr>
            <p:extLst>
              <p:ext uri="{D42A27DB-BD31-4B8C-83A1-F6EECF244321}">
                <p14:modId xmlns:p14="http://schemas.microsoft.com/office/powerpoint/2010/main" val="3331272705"/>
              </p:ext>
            </p:extLst>
          </p:nvPr>
        </p:nvGraphicFramePr>
        <p:xfrm>
          <a:off x="2420800" y="3230971"/>
          <a:ext cx="4473501" cy="145529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דיאגרמה 12">
            <a:extLst>
              <a:ext uri="{FF2B5EF4-FFF2-40B4-BE49-F238E27FC236}">
                <a16:creationId xmlns:a16="http://schemas.microsoft.com/office/drawing/2014/main" id="{7F535DD8-9781-40CA-88C2-5068E2F6235F}"/>
              </a:ext>
            </a:extLst>
          </p:cNvPr>
          <p:cNvGraphicFramePr/>
          <p:nvPr>
            <p:extLst>
              <p:ext uri="{D42A27DB-BD31-4B8C-83A1-F6EECF244321}">
                <p14:modId xmlns:p14="http://schemas.microsoft.com/office/powerpoint/2010/main" val="4026460407"/>
              </p:ext>
            </p:extLst>
          </p:nvPr>
        </p:nvGraphicFramePr>
        <p:xfrm>
          <a:off x="1715135" y="5548764"/>
          <a:ext cx="5759450" cy="3968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967988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3"/>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Graphic spid="12" grpId="0">
        <p:bldAsOne/>
      </p:bldGraphic>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BCC862D6-9DAC-461F-BB19-5504E872282D}"/>
              </a:ext>
            </a:extLst>
          </p:cNvPr>
          <p:cNvGraphicFramePr/>
          <p:nvPr>
            <p:extLst>
              <p:ext uri="{D42A27DB-BD31-4B8C-83A1-F6EECF244321}">
                <p14:modId xmlns:p14="http://schemas.microsoft.com/office/powerpoint/2010/main" val="2298211833"/>
              </p:ext>
            </p:extLst>
          </p:nvPr>
        </p:nvGraphicFramePr>
        <p:xfrm>
          <a:off x="2909770" y="1791327"/>
          <a:ext cx="2952328" cy="147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a:extLst>
              <a:ext uri="{FF2B5EF4-FFF2-40B4-BE49-F238E27FC236}">
                <a16:creationId xmlns:a16="http://schemas.microsoft.com/office/drawing/2014/main" id="{5F5014A1-5185-402D-A1D7-5F2AE14011A3}"/>
              </a:ext>
            </a:extLst>
          </p:cNvPr>
          <p:cNvGraphicFramePr/>
          <p:nvPr>
            <p:extLst>
              <p:ext uri="{D42A27DB-BD31-4B8C-83A1-F6EECF244321}">
                <p14:modId xmlns:p14="http://schemas.microsoft.com/office/powerpoint/2010/main" val="2560296253"/>
              </p:ext>
            </p:extLst>
          </p:nvPr>
        </p:nvGraphicFramePr>
        <p:xfrm>
          <a:off x="2873178" y="3041420"/>
          <a:ext cx="2952328" cy="1494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a:extLst>
              <a:ext uri="{FF2B5EF4-FFF2-40B4-BE49-F238E27FC236}">
                <a16:creationId xmlns:a16="http://schemas.microsoft.com/office/drawing/2014/main" id="{4ED99BB1-4F44-4B22-98A9-C55B93C150E0}"/>
              </a:ext>
            </a:extLst>
          </p:cNvPr>
          <p:cNvGraphicFramePr/>
          <p:nvPr>
            <p:extLst>
              <p:ext uri="{D42A27DB-BD31-4B8C-83A1-F6EECF244321}">
                <p14:modId xmlns:p14="http://schemas.microsoft.com/office/powerpoint/2010/main" val="3329212578"/>
              </p:ext>
            </p:extLst>
          </p:nvPr>
        </p:nvGraphicFramePr>
        <p:xfrm>
          <a:off x="2909770" y="4535870"/>
          <a:ext cx="2952328" cy="10539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a:extLst>
              <a:ext uri="{FF2B5EF4-FFF2-40B4-BE49-F238E27FC236}">
                <a16:creationId xmlns:a16="http://schemas.microsoft.com/office/drawing/2014/main" id="{2E33BE5C-68BC-4AF1-91BF-1CC376C45436}"/>
              </a:ext>
            </a:extLst>
          </p:cNvPr>
          <p:cNvGraphicFramePr/>
          <p:nvPr>
            <p:extLst>
              <p:ext uri="{D42A27DB-BD31-4B8C-83A1-F6EECF244321}">
                <p14:modId xmlns:p14="http://schemas.microsoft.com/office/powerpoint/2010/main" val="3995163870"/>
              </p:ext>
            </p:extLst>
          </p:nvPr>
        </p:nvGraphicFramePr>
        <p:xfrm>
          <a:off x="863588" y="5697562"/>
          <a:ext cx="7416824" cy="105273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8" name="תמונה 7" descr="IMG_5951.JPG">
            <a:extLst>
              <a:ext uri="{FF2B5EF4-FFF2-40B4-BE49-F238E27FC236}">
                <a16:creationId xmlns:a16="http://schemas.microsoft.com/office/drawing/2014/main" id="{E10B91EB-6424-478C-950E-17A84CC9C34A}"/>
              </a:ext>
            </a:extLst>
          </p:cNvPr>
          <p:cNvPicPr>
            <a:picLocks noChangeAspect="1"/>
          </p:cNvPicPr>
          <p:nvPr/>
        </p:nvPicPr>
        <p:blipFill>
          <a:blip r:embed="rId22" cstate="print"/>
          <a:stretch>
            <a:fillRect/>
          </a:stretch>
        </p:blipFill>
        <p:spPr>
          <a:xfrm flipH="1">
            <a:off x="599728" y="3372091"/>
            <a:ext cx="1895872" cy="1263916"/>
          </a:xfrm>
          <a:prstGeom prst="ellipse">
            <a:avLst/>
          </a:prstGeom>
          <a:ln>
            <a:noFill/>
          </a:ln>
          <a:effectLst>
            <a:softEdge rad="112500"/>
          </a:effectLst>
        </p:spPr>
      </p:pic>
      <p:pic>
        <p:nvPicPr>
          <p:cNvPr id="9" name="תמונה 8" descr="IMG_5963.JPG">
            <a:extLst>
              <a:ext uri="{FF2B5EF4-FFF2-40B4-BE49-F238E27FC236}">
                <a16:creationId xmlns:a16="http://schemas.microsoft.com/office/drawing/2014/main" id="{03D2BCC1-D592-4A28-8CB5-3FBC2F876251}"/>
              </a:ext>
            </a:extLst>
          </p:cNvPr>
          <p:cNvPicPr>
            <a:picLocks noChangeAspect="1"/>
          </p:cNvPicPr>
          <p:nvPr/>
        </p:nvPicPr>
        <p:blipFill>
          <a:blip r:embed="rId23" cstate="print"/>
          <a:stretch>
            <a:fillRect/>
          </a:stretch>
        </p:blipFill>
        <p:spPr>
          <a:xfrm rot="5400000">
            <a:off x="6140964" y="2192283"/>
            <a:ext cx="1746446" cy="1164297"/>
          </a:xfrm>
          <a:prstGeom prst="ellipse">
            <a:avLst/>
          </a:prstGeom>
          <a:ln>
            <a:noFill/>
          </a:ln>
          <a:effectLst>
            <a:softEdge rad="112500"/>
          </a:effectLst>
        </p:spPr>
      </p:pic>
      <p:pic>
        <p:nvPicPr>
          <p:cNvPr id="10" name="תמונה 9" descr="IMG_5959.JPG">
            <a:extLst>
              <a:ext uri="{FF2B5EF4-FFF2-40B4-BE49-F238E27FC236}">
                <a16:creationId xmlns:a16="http://schemas.microsoft.com/office/drawing/2014/main" id="{239943D0-A87C-4562-A9DD-0AE715CFC4D2}"/>
              </a:ext>
            </a:extLst>
          </p:cNvPr>
          <p:cNvPicPr>
            <a:picLocks noChangeAspect="1"/>
          </p:cNvPicPr>
          <p:nvPr/>
        </p:nvPicPr>
        <p:blipFill>
          <a:blip r:embed="rId24" cstate="print"/>
          <a:stretch>
            <a:fillRect/>
          </a:stretch>
        </p:blipFill>
        <p:spPr>
          <a:xfrm rot="5400000">
            <a:off x="6205709" y="4242188"/>
            <a:ext cx="1746449" cy="1164299"/>
          </a:xfrm>
          <a:prstGeom prst="ellipse">
            <a:avLst/>
          </a:prstGeom>
          <a:ln>
            <a:noFill/>
          </a:ln>
          <a:effectLst>
            <a:softEdge rad="112500"/>
          </a:effectLst>
        </p:spPr>
      </p:pic>
      <p:sp>
        <p:nvSpPr>
          <p:cNvPr id="11" name="כותרת 1">
            <a:extLst>
              <a:ext uri="{FF2B5EF4-FFF2-40B4-BE49-F238E27FC236}">
                <a16:creationId xmlns:a16="http://schemas.microsoft.com/office/drawing/2014/main" id="{818DADA8-EA1D-4526-AB73-22A51DA79922}"/>
              </a:ext>
            </a:extLst>
          </p:cNvPr>
          <p:cNvSpPr>
            <a:spLocks noGrp="1"/>
          </p:cNvSpPr>
          <p:nvPr>
            <p:ph type="title"/>
          </p:nvPr>
        </p:nvSpPr>
        <p:spPr>
          <a:xfrm>
            <a:off x="822960" y="404664"/>
            <a:ext cx="7543800" cy="1045484"/>
          </a:xfrm>
        </p:spPr>
        <p:txBody>
          <a:bodyPr>
            <a:normAutofit/>
          </a:bodyPr>
          <a:lstStyle/>
          <a:p>
            <a:pPr algn="ctr"/>
            <a:r>
              <a:rPr lang="he-IL" sz="4000" b="1" spc="0" dirty="0">
                <a:ln/>
                <a:solidFill>
                  <a:schemeClr val="bg2">
                    <a:lumMod val="50000"/>
                  </a:schemeClr>
                </a:solidFill>
                <a:cs typeface="Arial" pitchFamily="34" charset="0"/>
              </a:rPr>
              <a:t>המשך סכמת החייאה</a:t>
            </a:r>
            <a:endParaRPr lang="he-IL" sz="4000" dirty="0"/>
          </a:p>
        </p:txBody>
      </p:sp>
    </p:spTree>
    <p:extLst>
      <p:ext uri="{BB962C8B-B14F-4D97-AF65-F5344CB8AC3E}">
        <p14:creationId xmlns:p14="http://schemas.microsoft.com/office/powerpoint/2010/main" val="5299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3"/>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3"/>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C75B9F1-6CFA-4E56-A881-9DB80B44CD54}"/>
              </a:ext>
            </a:extLst>
          </p:cNvPr>
          <p:cNvSpPr>
            <a:spLocks noChangeArrowheads="1"/>
          </p:cNvSpPr>
          <p:nvPr/>
        </p:nvSpPr>
        <p:spPr bwMode="auto">
          <a:xfrm>
            <a:off x="1547664" y="404664"/>
            <a:ext cx="6475413"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החייאה ע"י עוברי אורח</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grpSp>
        <p:nvGrpSpPr>
          <p:cNvPr id="5" name="קבוצה 4">
            <a:extLst>
              <a:ext uri="{FF2B5EF4-FFF2-40B4-BE49-F238E27FC236}">
                <a16:creationId xmlns:a16="http://schemas.microsoft.com/office/drawing/2014/main" id="{D26D5FBB-825A-497B-84AB-00A51C3F61C2}"/>
              </a:ext>
            </a:extLst>
          </p:cNvPr>
          <p:cNvGrpSpPr/>
          <p:nvPr/>
        </p:nvGrpSpPr>
        <p:grpSpPr>
          <a:xfrm>
            <a:off x="323056" y="1843293"/>
            <a:ext cx="8497887" cy="3171413"/>
            <a:chOff x="0" y="212962"/>
            <a:chExt cx="8497887" cy="3171413"/>
          </a:xfrm>
        </p:grpSpPr>
        <p:sp>
          <p:nvSpPr>
            <p:cNvPr id="6" name="מלבן: פינות מעוגלות 5">
              <a:extLst>
                <a:ext uri="{FF2B5EF4-FFF2-40B4-BE49-F238E27FC236}">
                  <a16:creationId xmlns:a16="http://schemas.microsoft.com/office/drawing/2014/main" id="{7ACE658D-A608-44A9-B4A4-D7A2AA789F89}"/>
                </a:ext>
              </a:extLst>
            </p:cNvPr>
            <p:cNvSpPr/>
            <p:nvPr/>
          </p:nvSpPr>
          <p:spPr>
            <a:xfrm>
              <a:off x="0" y="212962"/>
              <a:ext cx="8497887" cy="3171413"/>
            </a:xfrm>
            <a:prstGeom prst="roundRect">
              <a:avLst/>
            </a:prstGeom>
          </p:spPr>
          <p:style>
            <a:lnRef idx="2">
              <a:schemeClr val="accent1"/>
            </a:lnRef>
            <a:fillRef idx="1">
              <a:schemeClr val="lt1"/>
            </a:fillRef>
            <a:effectRef idx="0">
              <a:schemeClr val="accent1"/>
            </a:effectRef>
            <a:fontRef idx="minor">
              <a:schemeClr val="dk1"/>
            </a:fontRef>
          </p:style>
        </p:sp>
        <p:sp>
          <p:nvSpPr>
            <p:cNvPr id="7" name="מלבן: פינות מעוגלות 4">
              <a:extLst>
                <a:ext uri="{FF2B5EF4-FFF2-40B4-BE49-F238E27FC236}">
                  <a16:creationId xmlns:a16="http://schemas.microsoft.com/office/drawing/2014/main" id="{FDC42266-E6FB-4A30-A38A-2D8065FCDA7D}"/>
                </a:ext>
              </a:extLst>
            </p:cNvPr>
            <p:cNvSpPr txBox="1"/>
            <p:nvPr/>
          </p:nvSpPr>
          <p:spPr>
            <a:xfrm>
              <a:off x="154816" y="367778"/>
              <a:ext cx="8188255" cy="2861781"/>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מחקרים ובדיקות בנושא, גילו שלעיתים קיים קושי לקבוע אם אכן קיים דופק/ </a:t>
              </a:r>
              <a:r>
                <a:rPr lang="he-IL" sz="1800" kern="1200" dirty="0" err="1"/>
                <a:t>דופק</a:t>
              </a:r>
              <a:r>
                <a:rPr lang="he-IL" sz="1800" kern="1200" dirty="0"/>
                <a:t> יעיל, אצל החולה. (גם לאנשי מקצוע קיים הקושי).</a:t>
              </a:r>
              <a:br>
                <a:rPr lang="en-US" sz="1800" kern="1200" dirty="0"/>
              </a:br>
              <a:r>
                <a:rPr lang="he-IL" sz="1800" kern="1200" dirty="0"/>
                <a:t>לכן הומלץ כי אם אין דופק</a:t>
              </a:r>
              <a:r>
                <a:rPr lang="he-IL" sz="1800" b="0" kern="1200" dirty="0"/>
                <a:t> </a:t>
              </a:r>
              <a:r>
                <a:rPr lang="he-IL" sz="1800" kern="1200" dirty="0"/>
                <a:t>או אין וודאות אם אכן קיים דופק - יש לבצע באופן מיידי 30 עיסויים ברצף</a:t>
              </a:r>
              <a:br>
                <a:rPr lang="en-US" sz="1800" kern="1200" dirty="0"/>
              </a:br>
              <a:r>
                <a:rPr lang="he-IL" sz="1800" kern="1200" dirty="0">
                  <a:latin typeface="Guttman Logo1" pitchFamily="2" charset="2"/>
                </a:rPr>
                <a:t>לפי המלצה זו- כל אדם שאינו מגיב ואינו נושם- יש לבצע בו הנשמות </a:t>
              </a:r>
              <a:br>
                <a:rPr lang="en-US" sz="1800" kern="1200" dirty="0">
                  <a:latin typeface="Guttman Logo1" pitchFamily="2" charset="2"/>
                </a:rPr>
              </a:br>
              <a:r>
                <a:rPr lang="he-IL" sz="1800" u="sng" kern="1200" dirty="0">
                  <a:solidFill>
                    <a:srgbClr val="FF6600"/>
                  </a:solidFill>
                  <a:latin typeface="Guttman Logo1" pitchFamily="2" charset="2"/>
                </a:rPr>
                <a:t>בשילוב עיסויים ברצף!</a:t>
              </a:r>
              <a:br>
                <a:rPr lang="en-US" sz="1800" u="sng" kern="1200" dirty="0">
                  <a:solidFill>
                    <a:srgbClr val="FF0000"/>
                  </a:solidFill>
                  <a:latin typeface="Guttman Logo1" pitchFamily="2" charset="2"/>
                </a:rPr>
              </a:br>
              <a:r>
                <a:rPr lang="he-IL" sz="1800" kern="1200" dirty="0">
                  <a:latin typeface="Guttman Logo1" pitchFamily="2" charset="2"/>
                </a:rPr>
                <a:t>ישנם הטוענים כי במקרה שיש דופק יש בביצוע העיסויים סיכון מינימאלי ללב לעומת זאת </a:t>
              </a:r>
              <a:r>
                <a:rPr lang="he-IL" sz="1800" kern="1200" dirty="0">
                  <a:solidFill>
                    <a:srgbClr val="FF6600"/>
                  </a:solidFill>
                  <a:latin typeface="Guttman Logo1" pitchFamily="2" charset="2"/>
                </a:rPr>
                <a:t>הסיכוי להצלת חייו של החולה רב על הסיכון!</a:t>
              </a:r>
              <a:endParaRPr lang="en-US" sz="1800" kern="1200" dirty="0">
                <a:solidFill>
                  <a:srgbClr val="FF6600"/>
                </a:solidFill>
              </a:endParaRPr>
            </a:p>
          </p:txBody>
        </p:sp>
      </p:grpSp>
    </p:spTree>
    <p:extLst>
      <p:ext uri="{BB962C8B-B14F-4D97-AF65-F5344CB8AC3E}">
        <p14:creationId xmlns:p14="http://schemas.microsoft.com/office/powerpoint/2010/main" val="1290198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9378472E-2631-4831-9AB2-C96277179F9A}"/>
              </a:ext>
            </a:extLst>
          </p:cNvPr>
          <p:cNvGraphicFramePr/>
          <p:nvPr>
            <p:extLst>
              <p:ext uri="{D42A27DB-BD31-4B8C-83A1-F6EECF244321}">
                <p14:modId xmlns:p14="http://schemas.microsoft.com/office/powerpoint/2010/main" val="2731294042"/>
              </p:ext>
            </p:extLst>
          </p:nvPr>
        </p:nvGraphicFramePr>
        <p:xfrm>
          <a:off x="251520" y="2564904"/>
          <a:ext cx="871296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a:extLst>
              <a:ext uri="{FF2B5EF4-FFF2-40B4-BE49-F238E27FC236}">
                <a16:creationId xmlns:a16="http://schemas.microsoft.com/office/drawing/2014/main" id="{7B2189E6-8B11-445B-A1A1-7A28FCCCE684}"/>
              </a:ext>
            </a:extLst>
          </p:cNvPr>
          <p:cNvGraphicFramePr/>
          <p:nvPr>
            <p:extLst>
              <p:ext uri="{D42A27DB-BD31-4B8C-83A1-F6EECF244321}">
                <p14:modId xmlns:p14="http://schemas.microsoft.com/office/powerpoint/2010/main" val="4288934642"/>
              </p:ext>
            </p:extLst>
          </p:nvPr>
        </p:nvGraphicFramePr>
        <p:xfrm>
          <a:off x="899592" y="5877272"/>
          <a:ext cx="7488832"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a:extLst>
              <a:ext uri="{FF2B5EF4-FFF2-40B4-BE49-F238E27FC236}">
                <a16:creationId xmlns:a16="http://schemas.microsoft.com/office/drawing/2014/main" id="{880733F8-69C6-41D2-9710-A373692FE99A}"/>
              </a:ext>
            </a:extLst>
          </p:cNvPr>
          <p:cNvGraphicFramePr/>
          <p:nvPr>
            <p:extLst>
              <p:ext uri="{D42A27DB-BD31-4B8C-83A1-F6EECF244321}">
                <p14:modId xmlns:p14="http://schemas.microsoft.com/office/powerpoint/2010/main" val="4258975323"/>
              </p:ext>
            </p:extLst>
          </p:nvPr>
        </p:nvGraphicFramePr>
        <p:xfrm>
          <a:off x="4211960" y="1916832"/>
          <a:ext cx="935037" cy="45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angle 6">
            <a:extLst>
              <a:ext uri="{FF2B5EF4-FFF2-40B4-BE49-F238E27FC236}">
                <a16:creationId xmlns:a16="http://schemas.microsoft.com/office/drawing/2014/main" id="{D9A86EA8-DF7C-4ABD-9C19-5E184E886A9F}"/>
              </a:ext>
            </a:extLst>
          </p:cNvPr>
          <p:cNvSpPr>
            <a:spLocks noChangeArrowheads="1"/>
          </p:cNvSpPr>
          <p:nvPr/>
        </p:nvSpPr>
        <p:spPr bwMode="auto">
          <a:xfrm>
            <a:off x="1046261" y="523528"/>
            <a:ext cx="7123485"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המשך החייאה ע"י עוברי אורח</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spTree>
    <p:extLst>
      <p:ext uri="{BB962C8B-B14F-4D97-AF65-F5344CB8AC3E}">
        <p14:creationId xmlns:p14="http://schemas.microsoft.com/office/powerpoint/2010/main" val="2973498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mph" presetSubtype="0" fill="hold" grpId="1" nodeType="clickEffect">
                                  <p:stCondLst>
                                    <p:cond delay="0"/>
                                  </p:stCondLst>
                                  <p:childTnLst>
                                    <p:anim calcmode="discrete" valueType="str">
                                      <p:cBhvr>
                                        <p:cTn id="21"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5" grpId="1">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8DF0B195-BCD3-43AD-9646-0D9210D503B6}"/>
              </a:ext>
            </a:extLst>
          </p:cNvPr>
          <p:cNvGraphicFramePr/>
          <p:nvPr>
            <p:extLst>
              <p:ext uri="{D42A27DB-BD31-4B8C-83A1-F6EECF244321}">
                <p14:modId xmlns:p14="http://schemas.microsoft.com/office/powerpoint/2010/main" val="716670845"/>
              </p:ext>
            </p:extLst>
          </p:nvPr>
        </p:nvGraphicFramePr>
        <p:xfrm>
          <a:off x="1115305" y="1988840"/>
          <a:ext cx="6913389" cy="39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a:extLst>
              <a:ext uri="{FF2B5EF4-FFF2-40B4-BE49-F238E27FC236}">
                <a16:creationId xmlns:a16="http://schemas.microsoft.com/office/drawing/2014/main" id="{092A3C68-8A2A-481F-8E5A-680DEB5712F8}"/>
              </a:ext>
            </a:extLst>
          </p:cNvPr>
          <p:cNvGraphicFramePr/>
          <p:nvPr>
            <p:extLst>
              <p:ext uri="{D42A27DB-BD31-4B8C-83A1-F6EECF244321}">
                <p14:modId xmlns:p14="http://schemas.microsoft.com/office/powerpoint/2010/main" val="1299312423"/>
              </p:ext>
            </p:extLst>
          </p:nvPr>
        </p:nvGraphicFramePr>
        <p:xfrm>
          <a:off x="251209" y="2552102"/>
          <a:ext cx="8712968" cy="3600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a:extLst>
              <a:ext uri="{FF2B5EF4-FFF2-40B4-BE49-F238E27FC236}">
                <a16:creationId xmlns:a16="http://schemas.microsoft.com/office/drawing/2014/main" id="{058A0493-8B77-4354-8B23-A29C62F9ABF4}"/>
              </a:ext>
            </a:extLst>
          </p:cNvPr>
          <p:cNvGraphicFramePr/>
          <p:nvPr>
            <p:extLst>
              <p:ext uri="{D42A27DB-BD31-4B8C-83A1-F6EECF244321}">
                <p14:modId xmlns:p14="http://schemas.microsoft.com/office/powerpoint/2010/main" val="490089528"/>
              </p:ext>
            </p:extLst>
          </p:nvPr>
        </p:nvGraphicFramePr>
        <p:xfrm>
          <a:off x="323217" y="3078528"/>
          <a:ext cx="8712968" cy="4001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a:extLst>
              <a:ext uri="{FF2B5EF4-FFF2-40B4-BE49-F238E27FC236}">
                <a16:creationId xmlns:a16="http://schemas.microsoft.com/office/drawing/2014/main" id="{47157288-AAC4-42BE-865C-B8AFE1D36155}"/>
              </a:ext>
            </a:extLst>
          </p:cNvPr>
          <p:cNvGraphicFramePr/>
          <p:nvPr>
            <p:extLst>
              <p:ext uri="{D42A27DB-BD31-4B8C-83A1-F6EECF244321}">
                <p14:modId xmlns:p14="http://schemas.microsoft.com/office/powerpoint/2010/main" val="1131750783"/>
              </p:ext>
            </p:extLst>
          </p:nvPr>
        </p:nvGraphicFramePr>
        <p:xfrm>
          <a:off x="395225" y="3645024"/>
          <a:ext cx="8485187" cy="7016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דיאגרמה 7">
            <a:extLst>
              <a:ext uri="{FF2B5EF4-FFF2-40B4-BE49-F238E27FC236}">
                <a16:creationId xmlns:a16="http://schemas.microsoft.com/office/drawing/2014/main" id="{B390F477-3670-4892-8D73-3D0C084F39C4}"/>
              </a:ext>
            </a:extLst>
          </p:cNvPr>
          <p:cNvGraphicFramePr/>
          <p:nvPr>
            <p:extLst>
              <p:ext uri="{D42A27DB-BD31-4B8C-83A1-F6EECF244321}">
                <p14:modId xmlns:p14="http://schemas.microsoft.com/office/powerpoint/2010/main" val="342651768"/>
              </p:ext>
            </p:extLst>
          </p:nvPr>
        </p:nvGraphicFramePr>
        <p:xfrm>
          <a:off x="683257" y="4527525"/>
          <a:ext cx="7800975" cy="7016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דיאגרמה 8">
            <a:extLst>
              <a:ext uri="{FF2B5EF4-FFF2-40B4-BE49-F238E27FC236}">
                <a16:creationId xmlns:a16="http://schemas.microsoft.com/office/drawing/2014/main" id="{514D2C08-151B-4613-BD22-892FA6E2255F}"/>
              </a:ext>
            </a:extLst>
          </p:cNvPr>
          <p:cNvGraphicFramePr/>
          <p:nvPr>
            <p:extLst>
              <p:ext uri="{D42A27DB-BD31-4B8C-83A1-F6EECF244321}">
                <p14:modId xmlns:p14="http://schemas.microsoft.com/office/powerpoint/2010/main" val="2819143079"/>
              </p:ext>
            </p:extLst>
          </p:nvPr>
        </p:nvGraphicFramePr>
        <p:xfrm>
          <a:off x="871747" y="5617394"/>
          <a:ext cx="7372350" cy="1006475"/>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0" name="Rectangle 6">
            <a:extLst>
              <a:ext uri="{FF2B5EF4-FFF2-40B4-BE49-F238E27FC236}">
                <a16:creationId xmlns:a16="http://schemas.microsoft.com/office/drawing/2014/main" id="{C412C291-D716-4736-845E-422DBE64C17F}"/>
              </a:ext>
            </a:extLst>
          </p:cNvPr>
          <p:cNvSpPr>
            <a:spLocks noChangeArrowheads="1"/>
          </p:cNvSpPr>
          <p:nvPr/>
        </p:nvSpPr>
        <p:spPr bwMode="auto">
          <a:xfrm>
            <a:off x="1046261" y="523528"/>
            <a:ext cx="7123485"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החייאה בזוג</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spTree>
    <p:extLst>
      <p:ext uri="{BB962C8B-B14F-4D97-AF65-F5344CB8AC3E}">
        <p14:creationId xmlns:p14="http://schemas.microsoft.com/office/powerpoint/2010/main" val="2856879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BD83C754-E6F2-430F-8AE4-2692971F5EF0}"/>
              </a:ext>
            </a:extLst>
          </p:cNvPr>
          <p:cNvGraphicFramePr/>
          <p:nvPr>
            <p:extLst>
              <p:ext uri="{D42A27DB-BD31-4B8C-83A1-F6EECF244321}">
                <p14:modId xmlns:p14="http://schemas.microsoft.com/office/powerpoint/2010/main" val="3402660637"/>
              </p:ext>
            </p:extLst>
          </p:nvPr>
        </p:nvGraphicFramePr>
        <p:xfrm>
          <a:off x="3635585" y="2745755"/>
          <a:ext cx="198001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a:extLst>
              <a:ext uri="{FF2B5EF4-FFF2-40B4-BE49-F238E27FC236}">
                <a16:creationId xmlns:a16="http://schemas.microsoft.com/office/drawing/2014/main" id="{52FF8C47-8EFD-47DF-B306-3764AD879CAC}"/>
              </a:ext>
            </a:extLst>
          </p:cNvPr>
          <p:cNvGraphicFramePr/>
          <p:nvPr>
            <p:extLst>
              <p:ext uri="{D42A27DB-BD31-4B8C-83A1-F6EECF244321}">
                <p14:modId xmlns:p14="http://schemas.microsoft.com/office/powerpoint/2010/main" val="3274748698"/>
              </p:ext>
            </p:extLst>
          </p:nvPr>
        </p:nvGraphicFramePr>
        <p:xfrm>
          <a:off x="3203537" y="3306688"/>
          <a:ext cx="2614563" cy="1311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a:extLst>
              <a:ext uri="{FF2B5EF4-FFF2-40B4-BE49-F238E27FC236}">
                <a16:creationId xmlns:a16="http://schemas.microsoft.com/office/drawing/2014/main" id="{0CD20DDC-89FC-4B21-B4B2-6AA41FBB45BB}"/>
              </a:ext>
            </a:extLst>
          </p:cNvPr>
          <p:cNvGraphicFramePr/>
          <p:nvPr>
            <p:extLst>
              <p:ext uri="{D42A27DB-BD31-4B8C-83A1-F6EECF244321}">
                <p14:modId xmlns:p14="http://schemas.microsoft.com/office/powerpoint/2010/main" val="4184829198"/>
              </p:ext>
            </p:extLst>
          </p:nvPr>
        </p:nvGraphicFramePr>
        <p:xfrm>
          <a:off x="2267433" y="4978003"/>
          <a:ext cx="4280923" cy="3600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a:extLst>
              <a:ext uri="{FF2B5EF4-FFF2-40B4-BE49-F238E27FC236}">
                <a16:creationId xmlns:a16="http://schemas.microsoft.com/office/drawing/2014/main" id="{2BC288A3-2ACD-4827-9462-18F5A800EE69}"/>
              </a:ext>
            </a:extLst>
          </p:cNvPr>
          <p:cNvGraphicFramePr/>
          <p:nvPr>
            <p:extLst>
              <p:ext uri="{D42A27DB-BD31-4B8C-83A1-F6EECF244321}">
                <p14:modId xmlns:p14="http://schemas.microsoft.com/office/powerpoint/2010/main" val="1924515281"/>
              </p:ext>
            </p:extLst>
          </p:nvPr>
        </p:nvGraphicFramePr>
        <p:xfrm>
          <a:off x="395225" y="5698083"/>
          <a:ext cx="8604002" cy="7016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דיאגרמה 7">
            <a:extLst>
              <a:ext uri="{FF2B5EF4-FFF2-40B4-BE49-F238E27FC236}">
                <a16:creationId xmlns:a16="http://schemas.microsoft.com/office/drawing/2014/main" id="{1A65F2E0-FE89-4B92-9437-AE4C7F2A67C3}"/>
              </a:ext>
            </a:extLst>
          </p:cNvPr>
          <p:cNvGraphicFramePr/>
          <p:nvPr>
            <p:extLst>
              <p:ext uri="{D42A27DB-BD31-4B8C-83A1-F6EECF244321}">
                <p14:modId xmlns:p14="http://schemas.microsoft.com/office/powerpoint/2010/main" val="3143249780"/>
              </p:ext>
            </p:extLst>
          </p:nvPr>
        </p:nvGraphicFramePr>
        <p:xfrm>
          <a:off x="2627473" y="2204864"/>
          <a:ext cx="3889053" cy="3968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9" name="תמונה 8" descr="IMG_5964.JPG">
            <a:extLst>
              <a:ext uri="{FF2B5EF4-FFF2-40B4-BE49-F238E27FC236}">
                <a16:creationId xmlns:a16="http://schemas.microsoft.com/office/drawing/2014/main" id="{484A3E21-F7D6-4749-B9BD-D612BEA9723C}"/>
              </a:ext>
            </a:extLst>
          </p:cNvPr>
          <p:cNvPicPr>
            <a:picLocks noChangeAspect="1"/>
          </p:cNvPicPr>
          <p:nvPr/>
        </p:nvPicPr>
        <p:blipFill>
          <a:blip r:embed="rId27" cstate="print"/>
          <a:stretch>
            <a:fillRect/>
          </a:stretch>
        </p:blipFill>
        <p:spPr>
          <a:xfrm rot="5400000">
            <a:off x="-133003" y="2912927"/>
            <a:ext cx="2737320" cy="1824880"/>
          </a:xfrm>
          <a:prstGeom prst="ellipse">
            <a:avLst/>
          </a:prstGeom>
          <a:ln>
            <a:noFill/>
          </a:ln>
          <a:effectLst>
            <a:softEdge rad="112500"/>
          </a:effectLst>
        </p:spPr>
      </p:pic>
      <p:pic>
        <p:nvPicPr>
          <p:cNvPr id="10" name="תמונה 9" descr="IMG_5969.JPG">
            <a:extLst>
              <a:ext uri="{FF2B5EF4-FFF2-40B4-BE49-F238E27FC236}">
                <a16:creationId xmlns:a16="http://schemas.microsoft.com/office/drawing/2014/main" id="{9E0DA611-6EA0-4875-88B4-78144F2FD859}"/>
              </a:ext>
            </a:extLst>
          </p:cNvPr>
          <p:cNvPicPr>
            <a:picLocks noChangeAspect="1"/>
          </p:cNvPicPr>
          <p:nvPr/>
        </p:nvPicPr>
        <p:blipFill>
          <a:blip r:embed="rId28" cstate="print"/>
          <a:stretch>
            <a:fillRect/>
          </a:stretch>
        </p:blipFill>
        <p:spPr>
          <a:xfrm rot="5400000" flipV="1">
            <a:off x="6456068" y="3021616"/>
            <a:ext cx="2519264" cy="1679510"/>
          </a:xfrm>
          <a:prstGeom prst="ellipse">
            <a:avLst/>
          </a:prstGeom>
          <a:ln>
            <a:noFill/>
          </a:ln>
          <a:effectLst>
            <a:softEdge rad="112500"/>
          </a:effectLst>
        </p:spPr>
      </p:pic>
      <p:sp>
        <p:nvSpPr>
          <p:cNvPr id="11" name="Rectangle 6">
            <a:extLst>
              <a:ext uri="{FF2B5EF4-FFF2-40B4-BE49-F238E27FC236}">
                <a16:creationId xmlns:a16="http://schemas.microsoft.com/office/drawing/2014/main" id="{442F8A6D-E1F8-419E-B281-0F780CDFB60E}"/>
              </a:ext>
            </a:extLst>
          </p:cNvPr>
          <p:cNvSpPr>
            <a:spLocks noChangeArrowheads="1"/>
          </p:cNvSpPr>
          <p:nvPr/>
        </p:nvSpPr>
        <p:spPr bwMode="auto">
          <a:xfrm>
            <a:off x="1046261" y="523528"/>
            <a:ext cx="7123485"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המשך החייאה בזוג</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spTree>
    <p:extLst>
      <p:ext uri="{BB962C8B-B14F-4D97-AF65-F5344CB8AC3E}">
        <p14:creationId xmlns:p14="http://schemas.microsoft.com/office/powerpoint/2010/main" val="293727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4A9EA92-FCE0-4D80-8A8C-DC35E421328E}"/>
                                            </p:graphicEl>
                                          </p:spTgt>
                                        </p:tgtEl>
                                        <p:attrNameLst>
                                          <p:attrName>style.visibility</p:attrName>
                                        </p:attrNameLst>
                                      </p:cBhvr>
                                      <p:to>
                                        <p:strVal val="visible"/>
                                      </p:to>
                                    </p:set>
                                    <p:animEffect transition="in" filter="fade">
                                      <p:cBhvr>
                                        <p:cTn id="12" dur="1000"/>
                                        <p:tgtEl>
                                          <p:spTgt spid="4">
                                            <p:graphicEl>
                                              <a:dgm id="{14A9EA92-FCE0-4D80-8A8C-DC35E421328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3B3E170-BBE5-4056-9729-7E7D986D72C4}"/>
                                            </p:graphicEl>
                                          </p:spTgt>
                                        </p:tgtEl>
                                        <p:attrNameLst>
                                          <p:attrName>style.visibility</p:attrName>
                                        </p:attrNameLst>
                                      </p:cBhvr>
                                      <p:to>
                                        <p:strVal val="visible"/>
                                      </p:to>
                                    </p:set>
                                    <p:animEffect transition="in" filter="fade">
                                      <p:cBhvr>
                                        <p:cTn id="17" dur="1000"/>
                                        <p:tgtEl>
                                          <p:spTgt spid="5">
                                            <p:graphicEl>
                                              <a:dgm id="{73B3E170-BBE5-4056-9729-7E7D986D72C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D7F30A0-D730-4802-B0C1-3F15BD512A24}"/>
                                            </p:graphicEl>
                                          </p:spTgt>
                                        </p:tgtEl>
                                        <p:attrNameLst>
                                          <p:attrName>style.visibility</p:attrName>
                                        </p:attrNameLst>
                                      </p:cBhvr>
                                      <p:to>
                                        <p:strVal val="visible"/>
                                      </p:to>
                                    </p:set>
                                    <p:animEffect transition="in" filter="fade">
                                      <p:cBhvr>
                                        <p:cTn id="22" dur="1000"/>
                                        <p:tgtEl>
                                          <p:spTgt spid="5">
                                            <p:graphicEl>
                                              <a:dgm id="{AD7F30A0-D730-4802-B0C1-3F15BD512A2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B85BB9C2-CE8A-4A70-B9A3-BC2F04A3E19B}"/>
                                            </p:graphicEl>
                                          </p:spTgt>
                                        </p:tgtEl>
                                        <p:attrNameLst>
                                          <p:attrName>style.visibility</p:attrName>
                                        </p:attrNameLst>
                                      </p:cBhvr>
                                      <p:to>
                                        <p:strVal val="visible"/>
                                      </p:to>
                                    </p:set>
                                    <p:animEffect transition="in" filter="fade">
                                      <p:cBhvr>
                                        <p:cTn id="27" dur="1000"/>
                                        <p:tgtEl>
                                          <p:spTgt spid="5">
                                            <p:graphicEl>
                                              <a:dgm id="{B85BB9C2-CE8A-4A70-B9A3-BC2F04A3E19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B402552C-A39B-465B-853B-9CDFF8D138B1}"/>
                                            </p:graphicEl>
                                          </p:spTgt>
                                        </p:tgtEl>
                                        <p:attrNameLst>
                                          <p:attrName>style.visibility</p:attrName>
                                        </p:attrNameLst>
                                      </p:cBhvr>
                                      <p:to>
                                        <p:strVal val="visible"/>
                                      </p:to>
                                    </p:set>
                                    <p:animEffect transition="in" filter="fade">
                                      <p:cBhvr>
                                        <p:cTn id="32" dur="1000"/>
                                        <p:tgtEl>
                                          <p:spTgt spid="5">
                                            <p:graphicEl>
                                              <a:dgm id="{B402552C-A39B-465B-853B-9CDFF8D138B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childTnLst>
                                </p:cTn>
                              </p:par>
                            </p:childTnLst>
                          </p:cTn>
                        </p:par>
                        <p:par>
                          <p:cTn id="43" fill="hold">
                            <p:stCondLst>
                              <p:cond delay="1000"/>
                            </p:stCondLst>
                            <p:childTnLst>
                              <p:par>
                                <p:cTn id="44" presetID="50" presetClass="entr" presetSubtype="0" decel="10000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strVal val="#ppt_w+.3"/>
                                          </p:val>
                                        </p:tav>
                                        <p:tav tm="100000">
                                          <p:val>
                                            <p:strVal val="#ppt_w"/>
                                          </p:val>
                                        </p:tav>
                                      </p:tavLst>
                                    </p:anim>
                                    <p:anim calcmode="lin" valueType="num">
                                      <p:cBhvr>
                                        <p:cTn id="54" dur="1000" fill="hold"/>
                                        <p:tgtEl>
                                          <p:spTgt spid="10"/>
                                        </p:tgtEl>
                                        <p:attrNameLst>
                                          <p:attrName>ppt_h</p:attrName>
                                        </p:attrNameLst>
                                      </p:cBhvr>
                                      <p:tavLst>
                                        <p:tav tm="0">
                                          <p:val>
                                            <p:strVal val="#ppt_h"/>
                                          </p:val>
                                        </p:tav>
                                        <p:tav tm="100000">
                                          <p:val>
                                            <p:strVal val="#ppt_h"/>
                                          </p:val>
                                        </p:tav>
                                      </p:tavLst>
                                    </p:anim>
                                    <p:animEffect transition="in" filter="fade">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Graphic spid="5" grpId="0">
        <p:bldSub>
          <a:bldDgm bld="one"/>
        </p:bldSub>
      </p:bldGraphic>
      <p:bldGraphic spid="6" grpId="0">
        <p:bldAsOne/>
      </p:bldGraphic>
      <p:bldGraphic spid="7" grpId="0">
        <p:bldAsOne/>
      </p:bldGraphic>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8FE0AF2F-2633-4025-A533-49B4B9068F79}"/>
              </a:ext>
            </a:extLst>
          </p:cNvPr>
          <p:cNvGraphicFramePr/>
          <p:nvPr>
            <p:extLst>
              <p:ext uri="{D42A27DB-BD31-4B8C-83A1-F6EECF244321}">
                <p14:modId xmlns:p14="http://schemas.microsoft.com/office/powerpoint/2010/main" val="1643311956"/>
              </p:ext>
            </p:extLst>
          </p:nvPr>
        </p:nvGraphicFramePr>
        <p:xfrm>
          <a:off x="2615629" y="2348880"/>
          <a:ext cx="3912741" cy="39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a:extLst>
              <a:ext uri="{FF2B5EF4-FFF2-40B4-BE49-F238E27FC236}">
                <a16:creationId xmlns:a16="http://schemas.microsoft.com/office/drawing/2014/main" id="{B653F63D-3247-495C-8C47-81AA1C92BE59}"/>
              </a:ext>
            </a:extLst>
          </p:cNvPr>
          <p:cNvGraphicFramePr/>
          <p:nvPr>
            <p:extLst>
              <p:ext uri="{D42A27DB-BD31-4B8C-83A1-F6EECF244321}">
                <p14:modId xmlns:p14="http://schemas.microsoft.com/office/powerpoint/2010/main" val="3696183160"/>
              </p:ext>
            </p:extLst>
          </p:nvPr>
        </p:nvGraphicFramePr>
        <p:xfrm>
          <a:off x="366361" y="3463548"/>
          <a:ext cx="8411277" cy="7078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a:extLst>
              <a:ext uri="{FF2B5EF4-FFF2-40B4-BE49-F238E27FC236}">
                <a16:creationId xmlns:a16="http://schemas.microsoft.com/office/drawing/2014/main" id="{3DEE66CB-8361-4F96-97B6-061CD4F28061}"/>
              </a:ext>
            </a:extLst>
          </p:cNvPr>
          <p:cNvGraphicFramePr/>
          <p:nvPr>
            <p:extLst>
              <p:ext uri="{D42A27DB-BD31-4B8C-83A1-F6EECF244321}">
                <p14:modId xmlns:p14="http://schemas.microsoft.com/office/powerpoint/2010/main" val="1536678675"/>
              </p:ext>
            </p:extLst>
          </p:nvPr>
        </p:nvGraphicFramePr>
        <p:xfrm>
          <a:off x="1203994" y="4978003"/>
          <a:ext cx="6736010" cy="7016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angle 6">
            <a:extLst>
              <a:ext uri="{FF2B5EF4-FFF2-40B4-BE49-F238E27FC236}">
                <a16:creationId xmlns:a16="http://schemas.microsoft.com/office/drawing/2014/main" id="{B1028A23-AB9C-4524-8D52-28F0E34B1AC9}"/>
              </a:ext>
            </a:extLst>
          </p:cNvPr>
          <p:cNvSpPr>
            <a:spLocks noChangeArrowheads="1"/>
          </p:cNvSpPr>
          <p:nvPr/>
        </p:nvSpPr>
        <p:spPr bwMode="auto">
          <a:xfrm>
            <a:off x="1046261" y="523528"/>
            <a:ext cx="7123485"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המשך החייאה בזוג</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spTree>
    <p:extLst>
      <p:ext uri="{BB962C8B-B14F-4D97-AF65-F5344CB8AC3E}">
        <p14:creationId xmlns:p14="http://schemas.microsoft.com/office/powerpoint/2010/main" val="1665746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73C4DAB9-2453-469D-A2F4-30AC0CC3584D}"/>
              </a:ext>
            </a:extLst>
          </p:cNvPr>
          <p:cNvGraphicFramePr/>
          <p:nvPr>
            <p:extLst>
              <p:ext uri="{D42A27DB-BD31-4B8C-83A1-F6EECF244321}">
                <p14:modId xmlns:p14="http://schemas.microsoft.com/office/powerpoint/2010/main" val="1957357967"/>
              </p:ext>
            </p:extLst>
          </p:nvPr>
        </p:nvGraphicFramePr>
        <p:xfrm>
          <a:off x="3239344" y="1916832"/>
          <a:ext cx="2592288"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a:extLst>
              <a:ext uri="{FF2B5EF4-FFF2-40B4-BE49-F238E27FC236}">
                <a16:creationId xmlns:a16="http://schemas.microsoft.com/office/drawing/2014/main" id="{C7A62583-F19B-4083-890C-3C9CE399C3B1}"/>
              </a:ext>
            </a:extLst>
          </p:cNvPr>
          <p:cNvGraphicFramePr/>
          <p:nvPr>
            <p:extLst>
              <p:ext uri="{D42A27DB-BD31-4B8C-83A1-F6EECF244321}">
                <p14:modId xmlns:p14="http://schemas.microsoft.com/office/powerpoint/2010/main" val="3844824447"/>
              </p:ext>
            </p:extLst>
          </p:nvPr>
        </p:nvGraphicFramePr>
        <p:xfrm>
          <a:off x="7922394" y="2406204"/>
          <a:ext cx="717550" cy="396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דיאגרמה 5">
            <a:extLst>
              <a:ext uri="{FF2B5EF4-FFF2-40B4-BE49-F238E27FC236}">
                <a16:creationId xmlns:a16="http://schemas.microsoft.com/office/drawing/2014/main" id="{393158BC-B355-4B3C-9DFD-F89042A3A7CE}"/>
              </a:ext>
            </a:extLst>
          </p:cNvPr>
          <p:cNvGraphicFramePr/>
          <p:nvPr>
            <p:extLst>
              <p:ext uri="{D42A27DB-BD31-4B8C-83A1-F6EECF244321}">
                <p14:modId xmlns:p14="http://schemas.microsoft.com/office/powerpoint/2010/main" val="70073188"/>
              </p:ext>
            </p:extLst>
          </p:nvPr>
        </p:nvGraphicFramePr>
        <p:xfrm>
          <a:off x="4283968" y="2420888"/>
          <a:ext cx="781050" cy="3600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a:extLst>
              <a:ext uri="{FF2B5EF4-FFF2-40B4-BE49-F238E27FC236}">
                <a16:creationId xmlns:a16="http://schemas.microsoft.com/office/drawing/2014/main" id="{EDF9C946-4939-443E-83F9-1F67D4E085BF}"/>
              </a:ext>
            </a:extLst>
          </p:cNvPr>
          <p:cNvGraphicFramePr/>
          <p:nvPr>
            <p:extLst>
              <p:ext uri="{D42A27DB-BD31-4B8C-83A1-F6EECF244321}">
                <p14:modId xmlns:p14="http://schemas.microsoft.com/office/powerpoint/2010/main" val="3435878113"/>
              </p:ext>
            </p:extLst>
          </p:nvPr>
        </p:nvGraphicFramePr>
        <p:xfrm>
          <a:off x="611560" y="2312876"/>
          <a:ext cx="1328737" cy="5760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דיאגרמה 7">
            <a:extLst>
              <a:ext uri="{FF2B5EF4-FFF2-40B4-BE49-F238E27FC236}">
                <a16:creationId xmlns:a16="http://schemas.microsoft.com/office/drawing/2014/main" id="{8ADCFA3B-BF7E-4962-9E4D-4327C1C487A3}"/>
              </a:ext>
            </a:extLst>
          </p:cNvPr>
          <p:cNvGraphicFramePr/>
          <p:nvPr>
            <p:extLst>
              <p:ext uri="{D42A27DB-BD31-4B8C-83A1-F6EECF244321}">
                <p14:modId xmlns:p14="http://schemas.microsoft.com/office/powerpoint/2010/main" val="3803578938"/>
              </p:ext>
            </p:extLst>
          </p:nvPr>
        </p:nvGraphicFramePr>
        <p:xfrm>
          <a:off x="6695728" y="5753373"/>
          <a:ext cx="2241674" cy="91598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דיאגרמה 8">
            <a:extLst>
              <a:ext uri="{FF2B5EF4-FFF2-40B4-BE49-F238E27FC236}">
                <a16:creationId xmlns:a16="http://schemas.microsoft.com/office/drawing/2014/main" id="{BEF90D97-195D-4D2D-8F75-635BA97F97F5}"/>
              </a:ext>
            </a:extLst>
          </p:cNvPr>
          <p:cNvGraphicFramePr/>
          <p:nvPr>
            <p:extLst>
              <p:ext uri="{D42A27DB-BD31-4B8C-83A1-F6EECF244321}">
                <p14:modId xmlns:p14="http://schemas.microsoft.com/office/powerpoint/2010/main" val="793316066"/>
              </p:ext>
            </p:extLst>
          </p:nvPr>
        </p:nvGraphicFramePr>
        <p:xfrm>
          <a:off x="215008" y="5753373"/>
          <a:ext cx="2592288" cy="91598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0" name="דיאגרמה 9">
            <a:extLst>
              <a:ext uri="{FF2B5EF4-FFF2-40B4-BE49-F238E27FC236}">
                <a16:creationId xmlns:a16="http://schemas.microsoft.com/office/drawing/2014/main" id="{5CF42C69-6D5F-4F6B-BF1E-965F0751A6E3}"/>
              </a:ext>
            </a:extLst>
          </p:cNvPr>
          <p:cNvGraphicFramePr/>
          <p:nvPr>
            <p:extLst>
              <p:ext uri="{D42A27DB-BD31-4B8C-83A1-F6EECF244321}">
                <p14:modId xmlns:p14="http://schemas.microsoft.com/office/powerpoint/2010/main" val="1271901825"/>
              </p:ext>
            </p:extLst>
          </p:nvPr>
        </p:nvGraphicFramePr>
        <p:xfrm>
          <a:off x="3095328" y="4293096"/>
          <a:ext cx="6048672" cy="165618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1" name="דיאגרמה 10">
            <a:extLst>
              <a:ext uri="{FF2B5EF4-FFF2-40B4-BE49-F238E27FC236}">
                <a16:creationId xmlns:a16="http://schemas.microsoft.com/office/drawing/2014/main" id="{ADBBFB90-30E7-4306-9833-F8460E4B5D50}"/>
              </a:ext>
            </a:extLst>
          </p:cNvPr>
          <p:cNvGraphicFramePr/>
          <p:nvPr>
            <p:extLst>
              <p:ext uri="{D42A27DB-BD31-4B8C-83A1-F6EECF244321}">
                <p14:modId xmlns:p14="http://schemas.microsoft.com/office/powerpoint/2010/main" val="2126332147"/>
              </p:ext>
            </p:extLst>
          </p:nvPr>
        </p:nvGraphicFramePr>
        <p:xfrm>
          <a:off x="0" y="2924944"/>
          <a:ext cx="9144000" cy="2088232"/>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12" name="Rectangle 6">
            <a:extLst>
              <a:ext uri="{FF2B5EF4-FFF2-40B4-BE49-F238E27FC236}">
                <a16:creationId xmlns:a16="http://schemas.microsoft.com/office/drawing/2014/main" id="{61C37DE8-2B0D-41E0-A48C-15C3D214AB73}"/>
              </a:ext>
            </a:extLst>
          </p:cNvPr>
          <p:cNvSpPr>
            <a:spLocks noChangeArrowheads="1"/>
          </p:cNvSpPr>
          <p:nvPr/>
        </p:nvSpPr>
        <p:spPr bwMode="auto">
          <a:xfrm>
            <a:off x="1046261" y="523528"/>
            <a:ext cx="7123485"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בעיות בהחייאה ופתרונן</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sp>
        <p:nvSpPr>
          <p:cNvPr id="13" name="תיבת טקסט 12">
            <a:extLst>
              <a:ext uri="{FF2B5EF4-FFF2-40B4-BE49-F238E27FC236}">
                <a16:creationId xmlns:a16="http://schemas.microsoft.com/office/drawing/2014/main" id="{CC1ED647-A129-4D87-830B-4297376C6B25}"/>
              </a:ext>
            </a:extLst>
          </p:cNvPr>
          <p:cNvSpPr txBox="1"/>
          <p:nvPr/>
        </p:nvSpPr>
        <p:spPr>
          <a:xfrm>
            <a:off x="2087723" y="1273255"/>
            <a:ext cx="5040560" cy="523220"/>
          </a:xfrm>
          <a:prstGeom prst="rect">
            <a:avLst/>
          </a:prstGeom>
          <a:noFill/>
        </p:spPr>
        <p:txBody>
          <a:bodyPr wrap="square" rtlCol="1">
            <a:spAutoFit/>
          </a:bodyPr>
          <a:lstStyle/>
          <a:p>
            <a:pPr algn="ctr"/>
            <a:r>
              <a:rPr lang="en-US" sz="2800" b="1" dirty="0">
                <a:solidFill>
                  <a:schemeClr val="bg2">
                    <a:lumMod val="50000"/>
                  </a:schemeClr>
                </a:solidFill>
              </a:rPr>
              <a:t>A</a:t>
            </a:r>
            <a:r>
              <a:rPr lang="he-IL" sz="2800" b="1" dirty="0">
                <a:solidFill>
                  <a:schemeClr val="bg2">
                    <a:lumMod val="50000"/>
                  </a:schemeClr>
                </a:solidFill>
              </a:rPr>
              <a:t>בעיות ב-</a:t>
            </a:r>
            <a:r>
              <a:rPr lang="en-US" sz="2800" b="1" dirty="0">
                <a:solidFill>
                  <a:schemeClr val="bg2">
                    <a:lumMod val="50000"/>
                  </a:schemeClr>
                </a:solidFill>
              </a:rPr>
              <a:t> </a:t>
            </a:r>
            <a:endParaRPr lang="he-IL" sz="2800" b="1" dirty="0">
              <a:solidFill>
                <a:schemeClr val="bg2">
                  <a:lumMod val="50000"/>
                </a:schemeClr>
              </a:solidFill>
            </a:endParaRPr>
          </a:p>
        </p:txBody>
      </p:sp>
    </p:spTree>
    <p:extLst>
      <p:ext uri="{BB962C8B-B14F-4D97-AF65-F5344CB8AC3E}">
        <p14:creationId xmlns:p14="http://schemas.microsoft.com/office/powerpoint/2010/main" val="3775748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graphicEl>
                                              <a:dgm id="{26518E90-9749-4A96-A011-6D30ABDD02B3}"/>
                                            </p:graphicEl>
                                          </p:spTgt>
                                        </p:tgtEl>
                                        <p:attrNameLst>
                                          <p:attrName>style.visibility</p:attrName>
                                        </p:attrNameLst>
                                      </p:cBhvr>
                                      <p:to>
                                        <p:strVal val="visible"/>
                                      </p:to>
                                    </p:set>
                                    <p:animEffect transition="in" filter="fade">
                                      <p:cBhvr>
                                        <p:cTn id="27" dur="1000"/>
                                        <p:tgtEl>
                                          <p:spTgt spid="11">
                                            <p:graphicEl>
                                              <a:dgm id="{26518E90-9749-4A96-A011-6D30ABDD02B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graphicEl>
                                              <a:dgm id="{31068AA4-36FD-4A3E-B8F6-9C2F9284CF34}"/>
                                            </p:graphicEl>
                                          </p:spTgt>
                                        </p:tgtEl>
                                        <p:attrNameLst>
                                          <p:attrName>style.visibility</p:attrName>
                                        </p:attrNameLst>
                                      </p:cBhvr>
                                      <p:to>
                                        <p:strVal val="visible"/>
                                      </p:to>
                                    </p:set>
                                    <p:animEffect transition="in" filter="fade">
                                      <p:cBhvr>
                                        <p:cTn id="32" dur="1000"/>
                                        <p:tgtEl>
                                          <p:spTgt spid="11">
                                            <p:graphicEl>
                                              <a:dgm id="{31068AA4-36FD-4A3E-B8F6-9C2F9284CF34}"/>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graphicEl>
                                              <a:dgm id="{BFDC4502-5AA8-4A4B-B8AC-11103EF0F9EA}"/>
                                            </p:graphicEl>
                                          </p:spTgt>
                                        </p:tgtEl>
                                        <p:attrNameLst>
                                          <p:attrName>style.visibility</p:attrName>
                                        </p:attrNameLst>
                                      </p:cBhvr>
                                      <p:to>
                                        <p:strVal val="visible"/>
                                      </p:to>
                                    </p:set>
                                    <p:animEffect transition="in" filter="fade">
                                      <p:cBhvr>
                                        <p:cTn id="35" dur="1000"/>
                                        <p:tgtEl>
                                          <p:spTgt spid="11">
                                            <p:graphicEl>
                                              <a:dgm id="{BFDC4502-5AA8-4A4B-B8AC-11103EF0F9E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graphicEl>
                                              <a:dgm id="{71832C96-9CFC-462B-87FC-939BD1A17A9A}"/>
                                            </p:graphicEl>
                                          </p:spTgt>
                                        </p:tgtEl>
                                        <p:attrNameLst>
                                          <p:attrName>style.visibility</p:attrName>
                                        </p:attrNameLst>
                                      </p:cBhvr>
                                      <p:to>
                                        <p:strVal val="visible"/>
                                      </p:to>
                                    </p:set>
                                    <p:animEffect transition="in" filter="fade">
                                      <p:cBhvr>
                                        <p:cTn id="40" dur="1000"/>
                                        <p:tgtEl>
                                          <p:spTgt spid="11">
                                            <p:graphicEl>
                                              <a:dgm id="{71832C96-9CFC-462B-87FC-939BD1A17A9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graphicEl>
                                              <a:dgm id="{7694D5C2-B305-4409-8292-401B4E4E4F29}"/>
                                            </p:graphicEl>
                                          </p:spTgt>
                                        </p:tgtEl>
                                        <p:attrNameLst>
                                          <p:attrName>style.visibility</p:attrName>
                                        </p:attrNameLst>
                                      </p:cBhvr>
                                      <p:to>
                                        <p:strVal val="visible"/>
                                      </p:to>
                                    </p:set>
                                    <p:animEffect transition="in" filter="fade">
                                      <p:cBhvr>
                                        <p:cTn id="43" dur="1000"/>
                                        <p:tgtEl>
                                          <p:spTgt spid="11">
                                            <p:graphicEl>
                                              <a:dgm id="{7694D5C2-B305-4409-8292-401B4E4E4F29}"/>
                                            </p:graphic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
                                            <p:graphicEl>
                                              <a:dgm id="{415BFFCB-7149-4A5A-95B2-607C4B70C9C7}"/>
                                            </p:graphicEl>
                                          </p:spTgt>
                                        </p:tgtEl>
                                        <p:attrNameLst>
                                          <p:attrName>style.visibility</p:attrName>
                                        </p:attrNameLst>
                                      </p:cBhvr>
                                      <p:to>
                                        <p:strVal val="visible"/>
                                      </p:to>
                                    </p:set>
                                    <p:animEffect transition="in" filter="fade">
                                      <p:cBhvr>
                                        <p:cTn id="47" dur="1000"/>
                                        <p:tgtEl>
                                          <p:spTgt spid="10">
                                            <p:graphicEl>
                                              <a:dgm id="{415BFFCB-7149-4A5A-95B2-607C4B70C9C7}"/>
                                            </p:graphicEl>
                                          </p:spTgt>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0">
                                            <p:graphicEl>
                                              <a:dgm id="{B1540089-EEC1-4CCF-932E-425BFF4FC64E}"/>
                                            </p:graphicEl>
                                          </p:spTgt>
                                        </p:tgtEl>
                                        <p:attrNameLst>
                                          <p:attrName>style.visibility</p:attrName>
                                        </p:attrNameLst>
                                      </p:cBhvr>
                                      <p:to>
                                        <p:strVal val="visible"/>
                                      </p:to>
                                    </p:set>
                                    <p:animEffect transition="in" filter="fade">
                                      <p:cBhvr>
                                        <p:cTn id="51" dur="1000"/>
                                        <p:tgtEl>
                                          <p:spTgt spid="10">
                                            <p:graphicEl>
                                              <a:dgm id="{B1540089-EEC1-4CCF-932E-425BFF4FC64E}"/>
                                            </p:graphicEl>
                                          </p:spTgt>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0">
                                            <p:graphicEl>
                                              <a:dgm id="{2141F5C5-B255-4E4C-A43E-20F45E76E02E}"/>
                                            </p:graphicEl>
                                          </p:spTgt>
                                        </p:tgtEl>
                                        <p:attrNameLst>
                                          <p:attrName>style.visibility</p:attrName>
                                        </p:attrNameLst>
                                      </p:cBhvr>
                                      <p:to>
                                        <p:strVal val="visible"/>
                                      </p:to>
                                    </p:set>
                                    <p:animEffect transition="in" filter="fade">
                                      <p:cBhvr>
                                        <p:cTn id="55" dur="1000"/>
                                        <p:tgtEl>
                                          <p:spTgt spid="10">
                                            <p:graphicEl>
                                              <a:dgm id="{2141F5C5-B255-4E4C-A43E-20F45E76E02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Graphic spid="8" grpId="0">
        <p:bldAsOne/>
      </p:bldGraphic>
      <p:bldGraphic spid="9" grpId="0">
        <p:bldAsOne/>
      </p:bldGraphic>
      <p:bldGraphic spid="10" grpId="0">
        <p:bldSub>
          <a:bldDgm bld="one"/>
        </p:bldSub>
      </p:bldGraphic>
      <p:bldGraphic spid="11"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8A3500-6081-4F1C-B19D-98B409A78CE1}"/>
              </a:ext>
            </a:extLst>
          </p:cNvPr>
          <p:cNvSpPr>
            <a:spLocks noGrp="1"/>
          </p:cNvSpPr>
          <p:nvPr>
            <p:ph type="title"/>
          </p:nvPr>
        </p:nvSpPr>
        <p:spPr>
          <a:xfrm>
            <a:off x="746043" y="620688"/>
            <a:ext cx="7543800" cy="1464096"/>
          </a:xfrm>
        </p:spPr>
        <p:txBody>
          <a:bodyPr>
            <a:normAutofit/>
            <a:scene3d>
              <a:camera prst="orthographicFront"/>
              <a:lightRig rig="soft" dir="t">
                <a:rot lat="0" lon="0" rev="15600000"/>
              </a:lightRig>
            </a:scene3d>
            <a:sp3d extrusionH="57150" prstMaterial="softEdge">
              <a:bevelT w="25400" h="38100"/>
            </a:sp3d>
          </a:bodyPr>
          <a:lstStyle/>
          <a:p>
            <a:pPr algn="ctr"/>
            <a:r>
              <a:rPr lang="he-IL" sz="4000" b="1" spc="0" dirty="0">
                <a:ln/>
                <a:solidFill>
                  <a:schemeClr val="bg2">
                    <a:lumMod val="50000"/>
                  </a:schemeClr>
                </a:solidFill>
                <a:cs typeface="Arial" pitchFamily="34" charset="0"/>
              </a:rPr>
              <a:t>הנחיות ההחייאה</a:t>
            </a:r>
            <a:br>
              <a:rPr lang="en-US" sz="4800" b="1" u="sng" spc="0" dirty="0">
                <a:ln/>
                <a:solidFill>
                  <a:schemeClr val="accent4"/>
                </a:solidFill>
                <a:cs typeface="Arial" pitchFamily="34" charset="0"/>
              </a:rPr>
            </a:br>
            <a:endParaRPr lang="he-IL" b="1" spc="0" dirty="0">
              <a:ln/>
              <a:solidFill>
                <a:schemeClr val="accent4"/>
              </a:solidFill>
            </a:endParaRPr>
          </a:p>
        </p:txBody>
      </p:sp>
      <p:sp>
        <p:nvSpPr>
          <p:cNvPr id="4" name="מלבן 3">
            <a:extLst>
              <a:ext uri="{FF2B5EF4-FFF2-40B4-BE49-F238E27FC236}">
                <a16:creationId xmlns:a16="http://schemas.microsoft.com/office/drawing/2014/main" id="{C69C9E4B-8797-49B5-885B-883B3046EEF3}"/>
              </a:ext>
            </a:extLst>
          </p:cNvPr>
          <p:cNvSpPr/>
          <p:nvPr/>
        </p:nvSpPr>
        <p:spPr>
          <a:xfrm>
            <a:off x="800099" y="1824494"/>
            <a:ext cx="7543801" cy="131265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lvl="0" algn="ctr" rtl="1"/>
            <a:r>
              <a:rPr lang="he-IL" dirty="0"/>
              <a:t>איגוד הלב האמריקאי פרסם באוקטובר 2010 הנחיות חדשות הנוגעות לביצוע החייאה בסיסית והחייאה מתקדמת. ההנחיות החדשות כוללות שינויים מהותיים באופן ביצוע ההחייאה וכן בסדר פעולות ההחייאה. החייאה בסיסית איכותית צריכה להתבצע תוך מתן דגש על ביצוע עיסוי לב חיצוני.</a:t>
            </a:r>
          </a:p>
        </p:txBody>
      </p:sp>
      <p:sp>
        <p:nvSpPr>
          <p:cNvPr id="6" name="מלבן 5">
            <a:extLst>
              <a:ext uri="{FF2B5EF4-FFF2-40B4-BE49-F238E27FC236}">
                <a16:creationId xmlns:a16="http://schemas.microsoft.com/office/drawing/2014/main" id="{740D78C2-0674-4736-AE79-4255F3650839}"/>
              </a:ext>
            </a:extLst>
          </p:cNvPr>
          <p:cNvSpPr/>
          <p:nvPr/>
        </p:nvSpPr>
        <p:spPr>
          <a:xfrm>
            <a:off x="800099" y="3227426"/>
            <a:ext cx="7543801" cy="100381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lvl="0" algn="ctr" rtl="1"/>
            <a:r>
              <a:rPr lang="he-IL" dirty="0"/>
              <a:t>קיימת חשיבות גבוהה לעיסויי הלב, בעוצמה ובקצב הנכונים, שמירה על רצף הפעולות וכן חיבור מכשיר</a:t>
            </a:r>
            <a:r>
              <a:rPr lang="en-US" dirty="0"/>
              <a:t>AED  </a:t>
            </a:r>
            <a:r>
              <a:rPr lang="he-IL" dirty="0"/>
              <a:t> בהקדם האפשרי. ולכן ההחייאה תתחיל בביצוע עיסוי  חזה. ואילו פתיחת נתיב האוויר וההנשמות יתבצעו בהמשך ההחייאה.</a:t>
            </a:r>
            <a:endParaRPr lang="en-US" dirty="0"/>
          </a:p>
        </p:txBody>
      </p:sp>
      <p:sp>
        <p:nvSpPr>
          <p:cNvPr id="7" name="מלבן 6">
            <a:extLst>
              <a:ext uri="{FF2B5EF4-FFF2-40B4-BE49-F238E27FC236}">
                <a16:creationId xmlns:a16="http://schemas.microsoft.com/office/drawing/2014/main" id="{9C8378EE-1698-4306-B61A-03A67D69385C}"/>
              </a:ext>
            </a:extLst>
          </p:cNvPr>
          <p:cNvSpPr/>
          <p:nvPr/>
        </p:nvSpPr>
        <p:spPr>
          <a:xfrm>
            <a:off x="805941" y="4340950"/>
            <a:ext cx="7543801" cy="960258"/>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lvl="0" algn="ctr" rtl="1"/>
            <a:r>
              <a:rPr lang="he-IL" u="sng" dirty="0"/>
              <a:t>הסבר:</a:t>
            </a:r>
            <a:r>
              <a:rPr lang="he-IL" dirty="0"/>
              <a:t> רוב האירועים של דום לב מתרחשים באנשים מבוגרים. אחוזי ההישרדות בחולה עם דום לב, אשר קיבל טיפול הכולל עיסויי לב מהיר ומתן שוק חשמלי (דפיברילציה) היו גבוהים, לכן העיסויים מתבצעים בשלב מוקדם של ההחייאה.</a:t>
            </a:r>
            <a:endParaRPr lang="en-US" dirty="0"/>
          </a:p>
        </p:txBody>
      </p:sp>
      <p:sp>
        <p:nvSpPr>
          <p:cNvPr id="8" name="מלבן 7">
            <a:extLst>
              <a:ext uri="{FF2B5EF4-FFF2-40B4-BE49-F238E27FC236}">
                <a16:creationId xmlns:a16="http://schemas.microsoft.com/office/drawing/2014/main" id="{19D525B4-6785-402A-ACC6-3318A44DB805}"/>
              </a:ext>
            </a:extLst>
          </p:cNvPr>
          <p:cNvSpPr/>
          <p:nvPr/>
        </p:nvSpPr>
        <p:spPr>
          <a:xfrm>
            <a:off x="800099" y="5385858"/>
            <a:ext cx="7543801" cy="88825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u="sng" dirty="0"/>
              <a:t>המחקרים מראים כי ביצוע עיסויי לב באופן רציף הם החשובים והמשמעותיים ביותר בביצוע החייאה יעילה.</a:t>
            </a:r>
            <a:endParaRPr lang="en-US" u="sng" dirty="0"/>
          </a:p>
        </p:txBody>
      </p:sp>
      <p:pic>
        <p:nvPicPr>
          <p:cNvPr id="9" name="תמונה 4">
            <a:extLst>
              <a:ext uri="{FF2B5EF4-FFF2-40B4-BE49-F238E27FC236}">
                <a16:creationId xmlns:a16="http://schemas.microsoft.com/office/drawing/2014/main" id="{7F7CA019-B000-4D3D-BEEC-DA6A8DF5E4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2315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דיאגרמה 6">
            <a:extLst>
              <a:ext uri="{FF2B5EF4-FFF2-40B4-BE49-F238E27FC236}">
                <a16:creationId xmlns:a16="http://schemas.microsoft.com/office/drawing/2014/main" id="{A7FAA7DA-7B91-4479-A114-5C5386757F13}"/>
              </a:ext>
            </a:extLst>
          </p:cNvPr>
          <p:cNvGraphicFramePr/>
          <p:nvPr>
            <p:extLst>
              <p:ext uri="{D42A27DB-BD31-4B8C-83A1-F6EECF244321}">
                <p14:modId xmlns:p14="http://schemas.microsoft.com/office/powerpoint/2010/main" val="2255019419"/>
              </p:ext>
            </p:extLst>
          </p:nvPr>
        </p:nvGraphicFramePr>
        <p:xfrm>
          <a:off x="3239852" y="1772816"/>
          <a:ext cx="2664296"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דיאגרמה 7">
            <a:extLst>
              <a:ext uri="{FF2B5EF4-FFF2-40B4-BE49-F238E27FC236}">
                <a16:creationId xmlns:a16="http://schemas.microsoft.com/office/drawing/2014/main" id="{DE4442DF-7AD8-41C3-86DB-B9A3A63DE8FF}"/>
              </a:ext>
            </a:extLst>
          </p:cNvPr>
          <p:cNvGraphicFramePr/>
          <p:nvPr>
            <p:extLst>
              <p:ext uri="{D42A27DB-BD31-4B8C-83A1-F6EECF244321}">
                <p14:modId xmlns:p14="http://schemas.microsoft.com/office/powerpoint/2010/main" val="1678544873"/>
              </p:ext>
            </p:extLst>
          </p:nvPr>
        </p:nvGraphicFramePr>
        <p:xfrm>
          <a:off x="251520" y="1916832"/>
          <a:ext cx="8568952"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דיאגרמה 8">
            <a:extLst>
              <a:ext uri="{FF2B5EF4-FFF2-40B4-BE49-F238E27FC236}">
                <a16:creationId xmlns:a16="http://schemas.microsoft.com/office/drawing/2014/main" id="{03971FF9-0BEE-4854-83C1-8E5C8CA3C546}"/>
              </a:ext>
            </a:extLst>
          </p:cNvPr>
          <p:cNvGraphicFramePr/>
          <p:nvPr>
            <p:extLst>
              <p:ext uri="{D42A27DB-BD31-4B8C-83A1-F6EECF244321}">
                <p14:modId xmlns:p14="http://schemas.microsoft.com/office/powerpoint/2010/main" val="2432336957"/>
              </p:ext>
            </p:extLst>
          </p:nvPr>
        </p:nvGraphicFramePr>
        <p:xfrm>
          <a:off x="323528" y="3573016"/>
          <a:ext cx="8568952" cy="30963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0" name="קבוצה 9">
            <a:extLst>
              <a:ext uri="{FF2B5EF4-FFF2-40B4-BE49-F238E27FC236}">
                <a16:creationId xmlns:a16="http://schemas.microsoft.com/office/drawing/2014/main" id="{4C19B999-58B5-4E35-8270-44F437B0BB0A}"/>
              </a:ext>
            </a:extLst>
          </p:cNvPr>
          <p:cNvGrpSpPr/>
          <p:nvPr/>
        </p:nvGrpSpPr>
        <p:grpSpPr>
          <a:xfrm>
            <a:off x="1471327" y="6198081"/>
            <a:ext cx="6129337" cy="366493"/>
            <a:chOff x="0" y="109"/>
            <a:chExt cx="6129337" cy="366493"/>
          </a:xfrm>
        </p:grpSpPr>
        <p:sp>
          <p:nvSpPr>
            <p:cNvPr id="11" name="מלבן: פינות מעוגלות 10">
              <a:extLst>
                <a:ext uri="{FF2B5EF4-FFF2-40B4-BE49-F238E27FC236}">
                  <a16:creationId xmlns:a16="http://schemas.microsoft.com/office/drawing/2014/main" id="{D120EC78-772E-486E-A54F-F418E88D5ADD}"/>
                </a:ext>
              </a:extLst>
            </p:cNvPr>
            <p:cNvSpPr/>
            <p:nvPr/>
          </p:nvSpPr>
          <p:spPr>
            <a:xfrm>
              <a:off x="0" y="109"/>
              <a:ext cx="6129337" cy="366493"/>
            </a:xfrm>
            <a:prstGeom prst="roundRect">
              <a:avLst/>
            </a:pr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2" name="מלבן: פינות מעוגלות 4">
              <a:extLst>
                <a:ext uri="{FF2B5EF4-FFF2-40B4-BE49-F238E27FC236}">
                  <a16:creationId xmlns:a16="http://schemas.microsoft.com/office/drawing/2014/main" id="{E9A8546B-4C10-40ED-87C3-3D0E4D55F4AE}"/>
                </a:ext>
              </a:extLst>
            </p:cNvPr>
            <p:cNvSpPr txBox="1"/>
            <p:nvPr/>
          </p:nvSpPr>
          <p:spPr>
            <a:xfrm>
              <a:off x="17891" y="18000"/>
              <a:ext cx="6093555" cy="330711"/>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סילוק הפרשות 'שובר' סכימה... וחוזרים לתחילת סכמת ההחייאה.</a:t>
              </a:r>
            </a:p>
          </p:txBody>
        </p:sp>
      </p:grpSp>
      <p:graphicFrame>
        <p:nvGraphicFramePr>
          <p:cNvPr id="13" name="דיאגרמה 12">
            <a:extLst>
              <a:ext uri="{FF2B5EF4-FFF2-40B4-BE49-F238E27FC236}">
                <a16:creationId xmlns:a16="http://schemas.microsoft.com/office/drawing/2014/main" id="{E2C99662-D841-4656-BA0A-A327C4902821}"/>
              </a:ext>
            </a:extLst>
          </p:cNvPr>
          <p:cNvGraphicFramePr/>
          <p:nvPr>
            <p:extLst>
              <p:ext uri="{D42A27DB-BD31-4B8C-83A1-F6EECF244321}">
                <p14:modId xmlns:p14="http://schemas.microsoft.com/office/powerpoint/2010/main" val="3816190039"/>
              </p:ext>
            </p:extLst>
          </p:nvPr>
        </p:nvGraphicFramePr>
        <p:xfrm>
          <a:off x="7812360" y="2295657"/>
          <a:ext cx="717550" cy="39687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דיאגרמה 13">
            <a:extLst>
              <a:ext uri="{FF2B5EF4-FFF2-40B4-BE49-F238E27FC236}">
                <a16:creationId xmlns:a16="http://schemas.microsoft.com/office/drawing/2014/main" id="{854CE453-0AA0-4728-A51E-C38CB1C848FC}"/>
              </a:ext>
            </a:extLst>
          </p:cNvPr>
          <p:cNvGraphicFramePr/>
          <p:nvPr>
            <p:extLst>
              <p:ext uri="{D42A27DB-BD31-4B8C-83A1-F6EECF244321}">
                <p14:modId xmlns:p14="http://schemas.microsoft.com/office/powerpoint/2010/main" val="2109156908"/>
              </p:ext>
            </p:extLst>
          </p:nvPr>
        </p:nvGraphicFramePr>
        <p:xfrm>
          <a:off x="4173934" y="2310341"/>
          <a:ext cx="781050" cy="36003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5" name="דיאגרמה 14">
            <a:extLst>
              <a:ext uri="{FF2B5EF4-FFF2-40B4-BE49-F238E27FC236}">
                <a16:creationId xmlns:a16="http://schemas.microsoft.com/office/drawing/2014/main" id="{C13240A0-C04B-4852-94C2-4995A3C03886}"/>
              </a:ext>
            </a:extLst>
          </p:cNvPr>
          <p:cNvGraphicFramePr/>
          <p:nvPr>
            <p:extLst>
              <p:ext uri="{D42A27DB-BD31-4B8C-83A1-F6EECF244321}">
                <p14:modId xmlns:p14="http://schemas.microsoft.com/office/powerpoint/2010/main" val="2963629629"/>
              </p:ext>
            </p:extLst>
          </p:nvPr>
        </p:nvGraphicFramePr>
        <p:xfrm>
          <a:off x="501526" y="2202328"/>
          <a:ext cx="1328737" cy="71993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6" name="Rectangle 6">
            <a:extLst>
              <a:ext uri="{FF2B5EF4-FFF2-40B4-BE49-F238E27FC236}">
                <a16:creationId xmlns:a16="http://schemas.microsoft.com/office/drawing/2014/main" id="{561B8B26-2773-466F-BF20-DDCF5B675EDE}"/>
              </a:ext>
            </a:extLst>
          </p:cNvPr>
          <p:cNvSpPr>
            <a:spLocks noChangeArrowheads="1"/>
          </p:cNvSpPr>
          <p:nvPr/>
        </p:nvSpPr>
        <p:spPr bwMode="auto">
          <a:xfrm>
            <a:off x="1046261" y="523528"/>
            <a:ext cx="7123485" cy="1008062"/>
          </a:xfrm>
          <a:prstGeom prst="rect">
            <a:avLst/>
          </a:prstGeom>
          <a:noFill/>
          <a:ln w="9525">
            <a:noFill/>
            <a:miter lim="800000"/>
            <a:headEnd/>
            <a:tailEnd/>
          </a:ln>
        </p:spPr>
        <p:txBody>
          <a:bodyPr anchor="ctr"/>
          <a:lstStyle/>
          <a:p>
            <a:pPr algn="ctr"/>
            <a:r>
              <a:rPr lang="he-IL" sz="4400" b="1" dirty="0">
                <a:ln/>
                <a:solidFill>
                  <a:schemeClr val="bg2">
                    <a:lumMod val="50000"/>
                  </a:schemeClr>
                </a:solidFill>
              </a:rPr>
              <a:t>בעיות בהחייאה ופתרונן</a:t>
            </a:r>
            <a:endParaRPr lang="en-US" sz="4400" b="1" u="sng" dirty="0">
              <a:ln w="19050">
                <a:solidFill>
                  <a:srgbClr val="002060"/>
                </a:solidFill>
                <a:prstDash val="solid"/>
              </a:ln>
              <a:solidFill>
                <a:srgbClr val="FF6600"/>
              </a:solidFill>
              <a:effectLst>
                <a:outerShdw blurRad="50000" dist="50800" dir="7500000" algn="tl">
                  <a:srgbClr val="000000">
                    <a:shade val="5000"/>
                    <a:alpha val="35000"/>
                  </a:srgbClr>
                </a:outerShdw>
              </a:effectLst>
              <a:latin typeface="+mj-lt"/>
              <a:cs typeface="Arial" pitchFamily="34" charset="0"/>
            </a:endParaRPr>
          </a:p>
        </p:txBody>
      </p:sp>
      <p:sp>
        <p:nvSpPr>
          <p:cNvPr id="17" name="תיבת טקסט 16">
            <a:extLst>
              <a:ext uri="{FF2B5EF4-FFF2-40B4-BE49-F238E27FC236}">
                <a16:creationId xmlns:a16="http://schemas.microsoft.com/office/drawing/2014/main" id="{74071E05-F692-4A63-943E-41596B202A9F}"/>
              </a:ext>
            </a:extLst>
          </p:cNvPr>
          <p:cNvSpPr txBox="1"/>
          <p:nvPr/>
        </p:nvSpPr>
        <p:spPr>
          <a:xfrm>
            <a:off x="2087723" y="1273255"/>
            <a:ext cx="5040560" cy="523220"/>
          </a:xfrm>
          <a:prstGeom prst="rect">
            <a:avLst/>
          </a:prstGeom>
          <a:noFill/>
        </p:spPr>
        <p:txBody>
          <a:bodyPr wrap="square" rtlCol="1">
            <a:spAutoFit/>
          </a:bodyPr>
          <a:lstStyle/>
          <a:p>
            <a:pPr algn="ctr"/>
            <a:r>
              <a:rPr lang="en-US" sz="2800" b="1" dirty="0">
                <a:solidFill>
                  <a:schemeClr val="bg2">
                    <a:lumMod val="50000"/>
                  </a:schemeClr>
                </a:solidFill>
              </a:rPr>
              <a:t>B</a:t>
            </a:r>
            <a:r>
              <a:rPr lang="he-IL" sz="2800" b="1" dirty="0">
                <a:solidFill>
                  <a:schemeClr val="bg2">
                    <a:lumMod val="50000"/>
                  </a:schemeClr>
                </a:solidFill>
              </a:rPr>
              <a:t>בעיות ב-</a:t>
            </a:r>
            <a:r>
              <a:rPr lang="en-US" sz="2800" b="1" dirty="0">
                <a:solidFill>
                  <a:schemeClr val="bg2">
                    <a:lumMod val="50000"/>
                  </a:schemeClr>
                </a:solidFill>
              </a:rPr>
              <a:t> </a:t>
            </a:r>
            <a:endParaRPr lang="he-IL" sz="2800" b="1" dirty="0">
              <a:solidFill>
                <a:schemeClr val="bg2">
                  <a:lumMod val="50000"/>
                </a:schemeClr>
              </a:solidFill>
            </a:endParaRPr>
          </a:p>
        </p:txBody>
      </p:sp>
    </p:spTree>
    <p:extLst>
      <p:ext uri="{BB962C8B-B14F-4D97-AF65-F5344CB8AC3E}">
        <p14:creationId xmlns:p14="http://schemas.microsoft.com/office/powerpoint/2010/main" val="1648645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8F69125-F9B8-4EE9-BA01-C2A7A3EF6BBF}"/>
                                            </p:graphicEl>
                                          </p:spTgt>
                                        </p:tgtEl>
                                        <p:attrNameLst>
                                          <p:attrName>style.visibility</p:attrName>
                                        </p:attrNameLst>
                                      </p:cBhvr>
                                      <p:to>
                                        <p:strVal val="visible"/>
                                      </p:to>
                                    </p:set>
                                    <p:animEffect transition="in" filter="fade">
                                      <p:cBhvr>
                                        <p:cTn id="12" dur="1000"/>
                                        <p:tgtEl>
                                          <p:spTgt spid="8">
                                            <p:graphicEl>
                                              <a:dgm id="{F8F69125-F9B8-4EE9-BA01-C2A7A3EF6BB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59305259-9A08-4695-8C42-C13422248CBC}"/>
                                            </p:graphicEl>
                                          </p:spTgt>
                                        </p:tgtEl>
                                        <p:attrNameLst>
                                          <p:attrName>style.visibility</p:attrName>
                                        </p:attrNameLst>
                                      </p:cBhvr>
                                      <p:to>
                                        <p:strVal val="visible"/>
                                      </p:to>
                                    </p:set>
                                    <p:animEffect transition="in" filter="fade">
                                      <p:cBhvr>
                                        <p:cTn id="17" dur="1000"/>
                                        <p:tgtEl>
                                          <p:spTgt spid="8">
                                            <p:graphicEl>
                                              <a:dgm id="{59305259-9A08-4695-8C42-C13422248CB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graphicEl>
                                              <a:dgm id="{7E0DFC04-2F5A-4124-B4DD-31A9D9D98542}"/>
                                            </p:graphicEl>
                                          </p:spTgt>
                                        </p:tgtEl>
                                        <p:attrNameLst>
                                          <p:attrName>style.visibility</p:attrName>
                                        </p:attrNameLst>
                                      </p:cBhvr>
                                      <p:to>
                                        <p:strVal val="visible"/>
                                      </p:to>
                                    </p:set>
                                    <p:animEffect transition="in" filter="fade">
                                      <p:cBhvr>
                                        <p:cTn id="20" dur="1000"/>
                                        <p:tgtEl>
                                          <p:spTgt spid="8">
                                            <p:graphicEl>
                                              <a:dgm id="{7E0DFC04-2F5A-4124-B4DD-31A9D9D9854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graphicEl>
                                              <a:dgm id="{3F525D03-67B9-4AA4-872C-A735758BEF80}"/>
                                            </p:graphicEl>
                                          </p:spTgt>
                                        </p:tgtEl>
                                        <p:attrNameLst>
                                          <p:attrName>style.visibility</p:attrName>
                                        </p:attrNameLst>
                                      </p:cBhvr>
                                      <p:to>
                                        <p:strVal val="visible"/>
                                      </p:to>
                                    </p:set>
                                    <p:animEffect transition="in" filter="fade">
                                      <p:cBhvr>
                                        <p:cTn id="25" dur="1000"/>
                                        <p:tgtEl>
                                          <p:spTgt spid="8">
                                            <p:graphicEl>
                                              <a:dgm id="{3F525D03-67B9-4AA4-872C-A735758BEF8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4B50C68E-FC4F-4E0F-BEDC-BF64243158C2}"/>
                                            </p:graphicEl>
                                          </p:spTgt>
                                        </p:tgtEl>
                                        <p:attrNameLst>
                                          <p:attrName>style.visibility</p:attrName>
                                        </p:attrNameLst>
                                      </p:cBhvr>
                                      <p:to>
                                        <p:strVal val="visible"/>
                                      </p:to>
                                    </p:set>
                                    <p:animEffect transition="in" filter="fade">
                                      <p:cBhvr>
                                        <p:cTn id="28" dur="1000"/>
                                        <p:tgtEl>
                                          <p:spTgt spid="8">
                                            <p:graphicEl>
                                              <a:dgm id="{4B50C68E-FC4F-4E0F-BEDC-BF64243158C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graphicEl>
                                              <a:dgm id="{F8F69125-F9B8-4EE9-BA01-C2A7A3EF6BBF}"/>
                                            </p:graphicEl>
                                          </p:spTgt>
                                        </p:tgtEl>
                                        <p:attrNameLst>
                                          <p:attrName>style.visibility</p:attrName>
                                        </p:attrNameLst>
                                      </p:cBhvr>
                                      <p:to>
                                        <p:strVal val="visible"/>
                                      </p:to>
                                    </p:set>
                                    <p:animEffect transition="in" filter="fade">
                                      <p:cBhvr>
                                        <p:cTn id="33" dur="1000"/>
                                        <p:tgtEl>
                                          <p:spTgt spid="9">
                                            <p:graphicEl>
                                              <a:dgm id="{F8F69125-F9B8-4EE9-BA01-C2A7A3EF6BBF}"/>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graphicEl>
                                              <a:dgm id="{59305259-9A08-4695-8C42-C13422248CBC}"/>
                                            </p:graphicEl>
                                          </p:spTgt>
                                        </p:tgtEl>
                                        <p:attrNameLst>
                                          <p:attrName>style.visibility</p:attrName>
                                        </p:attrNameLst>
                                      </p:cBhvr>
                                      <p:to>
                                        <p:strVal val="visible"/>
                                      </p:to>
                                    </p:set>
                                    <p:animEffect transition="in" filter="fade">
                                      <p:cBhvr>
                                        <p:cTn id="38" dur="1000"/>
                                        <p:tgtEl>
                                          <p:spTgt spid="9">
                                            <p:graphicEl>
                                              <a:dgm id="{59305259-9A08-4695-8C42-C13422248CBC}"/>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graphicEl>
                                              <a:dgm id="{B722B3A4-F2C4-409D-825D-1738E508BA88}"/>
                                            </p:graphicEl>
                                          </p:spTgt>
                                        </p:tgtEl>
                                        <p:attrNameLst>
                                          <p:attrName>style.visibility</p:attrName>
                                        </p:attrNameLst>
                                      </p:cBhvr>
                                      <p:to>
                                        <p:strVal val="visible"/>
                                      </p:to>
                                    </p:set>
                                    <p:animEffect transition="in" filter="fade">
                                      <p:cBhvr>
                                        <p:cTn id="41" dur="1000"/>
                                        <p:tgtEl>
                                          <p:spTgt spid="9">
                                            <p:graphicEl>
                                              <a:dgm id="{B722B3A4-F2C4-409D-825D-1738E508BA88}"/>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graphicEl>
                                              <a:dgm id="{1AF7E0D2-203B-4F94-BD05-75A5DA07F827}"/>
                                            </p:graphicEl>
                                          </p:spTgt>
                                        </p:tgtEl>
                                        <p:attrNameLst>
                                          <p:attrName>style.visibility</p:attrName>
                                        </p:attrNameLst>
                                      </p:cBhvr>
                                      <p:to>
                                        <p:strVal val="visible"/>
                                      </p:to>
                                    </p:set>
                                    <p:animEffect transition="in" filter="fade">
                                      <p:cBhvr>
                                        <p:cTn id="46" dur="1000"/>
                                        <p:tgtEl>
                                          <p:spTgt spid="9">
                                            <p:graphicEl>
                                              <a:dgm id="{1AF7E0D2-203B-4F94-BD05-75A5DA07F827}"/>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graphicEl>
                                              <a:dgm id="{4502EA01-B93F-49C6-9CAE-9EA05745A1BB}"/>
                                            </p:graphicEl>
                                          </p:spTgt>
                                        </p:tgtEl>
                                        <p:attrNameLst>
                                          <p:attrName>style.visibility</p:attrName>
                                        </p:attrNameLst>
                                      </p:cBhvr>
                                      <p:to>
                                        <p:strVal val="visible"/>
                                      </p:to>
                                    </p:set>
                                    <p:animEffect transition="in" filter="fade">
                                      <p:cBhvr>
                                        <p:cTn id="49" dur="1000"/>
                                        <p:tgtEl>
                                          <p:spTgt spid="9">
                                            <p:graphicEl>
                                              <a:dgm id="{4502EA01-B93F-49C6-9CAE-9EA05745A1B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Sub>
          <a:bldDgm bld="one"/>
        </p:bldSub>
      </p:bldGraphic>
      <p:bldGraphic spid="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278F32-A72B-4024-BD38-528D9ABDF8F8}"/>
              </a:ext>
            </a:extLst>
          </p:cNvPr>
          <p:cNvSpPr>
            <a:spLocks noGrp="1"/>
          </p:cNvSpPr>
          <p:nvPr>
            <p:ph type="title"/>
          </p:nvPr>
        </p:nvSpPr>
        <p:spPr>
          <a:xfrm>
            <a:off x="822960" y="0"/>
            <a:ext cx="7543800" cy="1450757"/>
          </a:xfrm>
        </p:spPr>
        <p:txBody>
          <a:bodyPr>
            <a:normAutofit/>
          </a:bodyPr>
          <a:lstStyle/>
          <a:p>
            <a:pPr algn="ctr"/>
            <a:r>
              <a:rPr lang="he-IL" sz="4000" b="1" spc="0" dirty="0">
                <a:ln/>
                <a:solidFill>
                  <a:schemeClr val="bg2">
                    <a:lumMod val="50000"/>
                  </a:schemeClr>
                </a:solidFill>
                <a:cs typeface="Arial" pitchFamily="34" charset="0"/>
              </a:rPr>
              <a:t>שלבי ההחייאה</a:t>
            </a:r>
            <a:endParaRPr lang="he-IL" sz="4000" dirty="0"/>
          </a:p>
        </p:txBody>
      </p:sp>
      <p:pic>
        <p:nvPicPr>
          <p:cNvPr id="9" name="תמונה 4">
            <a:extLst>
              <a:ext uri="{FF2B5EF4-FFF2-40B4-BE49-F238E27FC236}">
                <a16:creationId xmlns:a16="http://schemas.microsoft.com/office/drawing/2014/main" id="{2F2DA457-1A07-4B55-BB3F-74E7D7B4F7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
            <a:extLst>
              <a:ext uri="{FF2B5EF4-FFF2-40B4-BE49-F238E27FC236}">
                <a16:creationId xmlns:a16="http://schemas.microsoft.com/office/drawing/2014/main" id="{C9228186-5D0A-4D37-936B-CF48E93C42D2}"/>
              </a:ext>
            </a:extLst>
          </p:cNvPr>
          <p:cNvSpPr>
            <a:spLocks noChangeArrowheads="1"/>
          </p:cNvSpPr>
          <p:nvPr/>
        </p:nvSpPr>
        <p:spPr bwMode="auto">
          <a:xfrm rot="625813">
            <a:off x="7418416" y="4341563"/>
            <a:ext cx="433387" cy="2491758"/>
          </a:xfrm>
          <a:prstGeom prst="curvedLeftArrow">
            <a:avLst>
              <a:gd name="adj1" fmla="val 59410"/>
              <a:gd name="adj2" fmla="val 105942"/>
              <a:gd name="adj3" fmla="val 50319"/>
            </a:avLst>
          </a:prstGeom>
          <a:solidFill>
            <a:srgbClr val="FF6600"/>
          </a:solidFill>
          <a:ln w="9525">
            <a:noFill/>
            <a:miter lim="800000"/>
            <a:headEnd/>
            <a:tailEnd/>
          </a:ln>
        </p:spPr>
        <p:txBody>
          <a:bodyPr wrap="none" anchor="ctr"/>
          <a:lstStyle/>
          <a:p>
            <a:endParaRPr lang="he-IL">
              <a:cs typeface="Arial" pitchFamily="34" charset="0"/>
            </a:endParaRPr>
          </a:p>
        </p:txBody>
      </p:sp>
      <p:sp>
        <p:nvSpPr>
          <p:cNvPr id="11" name="AutoShape 3">
            <a:extLst>
              <a:ext uri="{FF2B5EF4-FFF2-40B4-BE49-F238E27FC236}">
                <a16:creationId xmlns:a16="http://schemas.microsoft.com/office/drawing/2014/main" id="{6EFCF3E4-DA5C-415E-8933-10B290A7B860}"/>
              </a:ext>
            </a:extLst>
          </p:cNvPr>
          <p:cNvSpPr>
            <a:spLocks noChangeArrowheads="1"/>
          </p:cNvSpPr>
          <p:nvPr/>
        </p:nvSpPr>
        <p:spPr bwMode="auto">
          <a:xfrm rot="1958189">
            <a:off x="7591139" y="3136161"/>
            <a:ext cx="500063" cy="1223963"/>
          </a:xfrm>
          <a:prstGeom prst="curvedLeftArrow">
            <a:avLst>
              <a:gd name="adj1" fmla="val 53791"/>
              <a:gd name="adj2" fmla="val 95922"/>
              <a:gd name="adj3" fmla="val 50319"/>
            </a:avLst>
          </a:prstGeom>
          <a:solidFill>
            <a:srgbClr val="FF6600"/>
          </a:solidFill>
          <a:ln w="9525">
            <a:noFill/>
            <a:miter lim="800000"/>
            <a:headEnd/>
            <a:tailEnd/>
          </a:ln>
        </p:spPr>
        <p:txBody>
          <a:bodyPr wrap="none" anchor="ctr"/>
          <a:lstStyle/>
          <a:p>
            <a:endParaRPr lang="he-IL">
              <a:cs typeface="Arial" pitchFamily="34" charset="0"/>
            </a:endParaRPr>
          </a:p>
        </p:txBody>
      </p:sp>
      <p:graphicFrame>
        <p:nvGraphicFramePr>
          <p:cNvPr id="12" name="דיאגרמה 11">
            <a:extLst>
              <a:ext uri="{FF2B5EF4-FFF2-40B4-BE49-F238E27FC236}">
                <a16:creationId xmlns:a16="http://schemas.microsoft.com/office/drawing/2014/main" id="{BDF86D9C-B30A-4961-8794-38E7AFAA98BC}"/>
              </a:ext>
            </a:extLst>
          </p:cNvPr>
          <p:cNvGraphicFramePr/>
          <p:nvPr>
            <p:extLst>
              <p:ext uri="{D42A27DB-BD31-4B8C-83A1-F6EECF244321}">
                <p14:modId xmlns:p14="http://schemas.microsoft.com/office/powerpoint/2010/main" val="1749240739"/>
              </p:ext>
            </p:extLst>
          </p:nvPr>
        </p:nvGraphicFramePr>
        <p:xfrm>
          <a:off x="1988976" y="2812976"/>
          <a:ext cx="5567511" cy="856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דיאגרמה 12">
            <a:extLst>
              <a:ext uri="{FF2B5EF4-FFF2-40B4-BE49-F238E27FC236}">
                <a16:creationId xmlns:a16="http://schemas.microsoft.com/office/drawing/2014/main" id="{9E94D647-DB4A-4344-8B54-98C8E3A6EEF1}"/>
              </a:ext>
            </a:extLst>
          </p:cNvPr>
          <p:cNvGraphicFramePr/>
          <p:nvPr>
            <p:extLst>
              <p:ext uri="{D42A27DB-BD31-4B8C-83A1-F6EECF244321}">
                <p14:modId xmlns:p14="http://schemas.microsoft.com/office/powerpoint/2010/main" val="2675208083"/>
              </p:ext>
            </p:extLst>
          </p:nvPr>
        </p:nvGraphicFramePr>
        <p:xfrm>
          <a:off x="2227895" y="6413376"/>
          <a:ext cx="4681538"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דיאגרמה 13">
            <a:extLst>
              <a:ext uri="{FF2B5EF4-FFF2-40B4-BE49-F238E27FC236}">
                <a16:creationId xmlns:a16="http://schemas.microsoft.com/office/drawing/2014/main" id="{521BC8E5-8D01-48E9-A338-2011700A580C}"/>
              </a:ext>
            </a:extLst>
          </p:cNvPr>
          <p:cNvGraphicFramePr/>
          <p:nvPr>
            <p:extLst>
              <p:ext uri="{D42A27DB-BD31-4B8C-83A1-F6EECF244321}">
                <p14:modId xmlns:p14="http://schemas.microsoft.com/office/powerpoint/2010/main" val="3690956214"/>
              </p:ext>
            </p:extLst>
          </p:nvPr>
        </p:nvGraphicFramePr>
        <p:xfrm>
          <a:off x="504031" y="1772816"/>
          <a:ext cx="8135937" cy="8641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דיאגרמה 14">
            <a:extLst>
              <a:ext uri="{FF2B5EF4-FFF2-40B4-BE49-F238E27FC236}">
                <a16:creationId xmlns:a16="http://schemas.microsoft.com/office/drawing/2014/main" id="{FB1A4DEA-6B6F-4BDA-921B-A52E5CF51BD8}"/>
              </a:ext>
            </a:extLst>
          </p:cNvPr>
          <p:cNvGraphicFramePr/>
          <p:nvPr>
            <p:extLst>
              <p:ext uri="{D42A27DB-BD31-4B8C-83A1-F6EECF244321}">
                <p14:modId xmlns:p14="http://schemas.microsoft.com/office/powerpoint/2010/main" val="880231523"/>
              </p:ext>
            </p:extLst>
          </p:nvPr>
        </p:nvGraphicFramePr>
        <p:xfrm>
          <a:off x="3740063" y="3821088"/>
          <a:ext cx="1800200" cy="39687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דיאגרמה 15">
            <a:extLst>
              <a:ext uri="{FF2B5EF4-FFF2-40B4-BE49-F238E27FC236}">
                <a16:creationId xmlns:a16="http://schemas.microsoft.com/office/drawing/2014/main" id="{985BE1A0-9240-4929-A6B4-B1B43B7B6325}"/>
              </a:ext>
            </a:extLst>
          </p:cNvPr>
          <p:cNvGraphicFramePr/>
          <p:nvPr>
            <p:extLst>
              <p:ext uri="{D42A27DB-BD31-4B8C-83A1-F6EECF244321}">
                <p14:modId xmlns:p14="http://schemas.microsoft.com/office/powerpoint/2010/main" val="3088743438"/>
              </p:ext>
            </p:extLst>
          </p:nvPr>
        </p:nvGraphicFramePr>
        <p:xfrm>
          <a:off x="2011871" y="4300041"/>
          <a:ext cx="4993382" cy="204132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61019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Graphic spid="12" grpId="0">
        <p:bldAsOne/>
      </p:bldGraphic>
      <p:bldGraphic spid="13" grpId="0">
        <p:bldAsOne/>
      </p:bldGraphic>
      <p:bldGraphic spid="14" grpId="0">
        <p:bldAsOne/>
      </p:bldGraphic>
      <p:bldGraphic spid="15" grpId="0">
        <p:bldAsOne/>
      </p:bldGraphic>
      <p:bldGraphic spid="1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70C7DA-CB05-49A3-B518-A25078C356A3}"/>
              </a:ext>
            </a:extLst>
          </p:cNvPr>
          <p:cNvSpPr>
            <a:spLocks noGrp="1"/>
          </p:cNvSpPr>
          <p:nvPr>
            <p:ph type="title"/>
          </p:nvPr>
        </p:nvSpPr>
        <p:spPr>
          <a:xfrm>
            <a:off x="822960" y="-13672"/>
            <a:ext cx="7543800" cy="1450757"/>
          </a:xfrm>
        </p:spPr>
        <p:txBody>
          <a:bodyPr>
            <a:normAutofit/>
          </a:bodyPr>
          <a:lstStyle/>
          <a:p>
            <a:pPr algn="ctr"/>
            <a:r>
              <a:rPr lang="he-IL" sz="4000" b="1" spc="0" dirty="0">
                <a:ln/>
                <a:solidFill>
                  <a:schemeClr val="bg2">
                    <a:lumMod val="50000"/>
                  </a:schemeClr>
                </a:solidFill>
                <a:cs typeface="Arial" pitchFamily="34" charset="0"/>
              </a:rPr>
              <a:t>שלבי ההחייאה</a:t>
            </a:r>
            <a:endParaRPr lang="he-IL" sz="4000" dirty="0"/>
          </a:p>
        </p:txBody>
      </p:sp>
      <p:pic>
        <p:nvPicPr>
          <p:cNvPr id="15" name="תמונה 4">
            <a:extLst>
              <a:ext uri="{FF2B5EF4-FFF2-40B4-BE49-F238E27FC236}">
                <a16:creationId xmlns:a16="http://schemas.microsoft.com/office/drawing/2014/main" id="{D8BF795B-2D99-43E7-9C8E-893BE750EE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תיבת טקסט 10">
            <a:extLst>
              <a:ext uri="{FF2B5EF4-FFF2-40B4-BE49-F238E27FC236}">
                <a16:creationId xmlns:a16="http://schemas.microsoft.com/office/drawing/2014/main" id="{B09AABBD-95B8-42FB-8641-D04482AC70BF}"/>
              </a:ext>
            </a:extLst>
          </p:cNvPr>
          <p:cNvSpPr txBox="1"/>
          <p:nvPr/>
        </p:nvSpPr>
        <p:spPr>
          <a:xfrm>
            <a:off x="598122" y="1700808"/>
            <a:ext cx="7947756" cy="2862322"/>
          </a:xfrm>
          <a:prstGeom prst="rect">
            <a:avLst/>
          </a:prstGeom>
          <a:noFill/>
        </p:spPr>
        <p:txBody>
          <a:bodyPr wrap="square">
            <a:spAutoFit/>
          </a:bodyPr>
          <a:lstStyle/>
          <a:p>
            <a:pPr lvl="0" algn="ctr" rtl="1"/>
            <a:r>
              <a:rPr lang="he-IL" sz="1800" dirty="0"/>
              <a:t>התרשמות מהירה ממצב הנשימה:</a:t>
            </a:r>
            <a:endParaRPr lang="en-US" sz="1800" dirty="0"/>
          </a:p>
          <a:p>
            <a:pPr algn="ctr" rtl="1"/>
            <a:r>
              <a:rPr lang="he-IL" sz="1800" b="0" dirty="0"/>
              <a:t>יש להתבונן, במשך מס' שניות, על תנועות נשימותיו של החולה:</a:t>
            </a:r>
            <a:br>
              <a:rPr lang="en-US" sz="1800" b="0" dirty="0"/>
            </a:br>
            <a:r>
              <a:rPr lang="he-IL" sz="1800" b="0" dirty="0"/>
              <a:t> </a:t>
            </a:r>
            <a:r>
              <a:rPr lang="he-IL" sz="1800" dirty="0"/>
              <a:t>א. </a:t>
            </a:r>
            <a:r>
              <a:rPr lang="he-IL" sz="1800" b="0" dirty="0"/>
              <a:t>האם נושם תקין? </a:t>
            </a:r>
          </a:p>
          <a:p>
            <a:pPr algn="ctr" rtl="1"/>
            <a:r>
              <a:rPr lang="he-IL" sz="1800" dirty="0"/>
              <a:t>ב. </a:t>
            </a:r>
            <a:r>
              <a:rPr lang="he-IL" sz="1800" b="0" dirty="0"/>
              <a:t>האם נושם באופן לא תקין? </a:t>
            </a:r>
          </a:p>
          <a:p>
            <a:pPr algn="ctr" rtl="1"/>
            <a:r>
              <a:rPr lang="he-IL" sz="1800" dirty="0"/>
              <a:t>ג. </a:t>
            </a:r>
            <a:r>
              <a:rPr lang="he-IL" sz="1800" b="0" dirty="0"/>
              <a:t>האם נושם בכלל? </a:t>
            </a:r>
            <a:br>
              <a:rPr lang="en-US" sz="1800" b="0" dirty="0"/>
            </a:br>
            <a:r>
              <a:rPr lang="he-IL" sz="1800" b="0" dirty="0"/>
              <a:t>ולהתרשם האם החולה נושם או לא נושם או נשימות אחרונות </a:t>
            </a:r>
            <a:r>
              <a:rPr lang="he-IL" sz="1800" b="0" dirty="0" err="1"/>
              <a:t>אגונאליות</a:t>
            </a:r>
            <a:r>
              <a:rPr lang="he-IL" sz="1800" b="0" dirty="0"/>
              <a:t>.</a:t>
            </a:r>
            <a:br>
              <a:rPr lang="en-US" sz="1800" b="0" dirty="0"/>
            </a:br>
            <a:r>
              <a:rPr lang="he-IL" sz="1800" b="0" dirty="0"/>
              <a:t>(נשימה לא תקינה, נשימות אחרונות/</a:t>
            </a:r>
            <a:r>
              <a:rPr lang="he-IL" sz="1800" b="0" dirty="0" err="1"/>
              <a:t>אגונאליות</a:t>
            </a:r>
            <a:r>
              <a:rPr lang="he-IL" sz="1800" b="0" dirty="0"/>
              <a:t> הן נשימות מאומצות, איטיות מאוד וכבדות)</a:t>
            </a:r>
            <a:endParaRPr lang="he-IL" dirty="0"/>
          </a:p>
          <a:p>
            <a:pPr lvl="0" algn="ctr" rtl="1"/>
            <a:br>
              <a:rPr lang="en-US" sz="1800" dirty="0"/>
            </a:br>
            <a:endParaRPr lang="he-IL" dirty="0"/>
          </a:p>
        </p:txBody>
      </p:sp>
      <p:sp>
        <p:nvSpPr>
          <p:cNvPr id="13" name="AutoShape 39">
            <a:extLst>
              <a:ext uri="{FF2B5EF4-FFF2-40B4-BE49-F238E27FC236}">
                <a16:creationId xmlns:a16="http://schemas.microsoft.com/office/drawing/2014/main" id="{348496FB-9F9A-4514-A19C-F32997074BC3}"/>
              </a:ext>
            </a:extLst>
          </p:cNvPr>
          <p:cNvSpPr>
            <a:spLocks noChangeArrowheads="1"/>
          </p:cNvSpPr>
          <p:nvPr/>
        </p:nvSpPr>
        <p:spPr bwMode="auto">
          <a:xfrm rot="2277509" flipH="1">
            <a:off x="2557047" y="3945548"/>
            <a:ext cx="239713" cy="788988"/>
          </a:xfrm>
          <a:prstGeom prst="downArrow">
            <a:avLst>
              <a:gd name="adj1" fmla="val 52111"/>
              <a:gd name="adj2" fmla="val 136516"/>
            </a:avLst>
          </a:prstGeom>
          <a:solidFill>
            <a:srgbClr val="FF66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he-IL">
              <a:cs typeface="Arial" pitchFamily="34" charset="0"/>
            </a:endParaRPr>
          </a:p>
        </p:txBody>
      </p:sp>
      <p:sp>
        <p:nvSpPr>
          <p:cNvPr id="16" name="AutoShape 55">
            <a:extLst>
              <a:ext uri="{FF2B5EF4-FFF2-40B4-BE49-F238E27FC236}">
                <a16:creationId xmlns:a16="http://schemas.microsoft.com/office/drawing/2014/main" id="{55614E78-C10A-4428-86B4-25149C7CFEB4}"/>
              </a:ext>
            </a:extLst>
          </p:cNvPr>
          <p:cNvSpPr>
            <a:spLocks noChangeArrowheads="1"/>
          </p:cNvSpPr>
          <p:nvPr/>
        </p:nvSpPr>
        <p:spPr bwMode="auto">
          <a:xfrm rot="19612384">
            <a:off x="6326056" y="3956659"/>
            <a:ext cx="239713" cy="788988"/>
          </a:xfrm>
          <a:prstGeom prst="downArrow">
            <a:avLst>
              <a:gd name="adj1" fmla="val 52111"/>
              <a:gd name="adj2" fmla="val 136516"/>
            </a:avLst>
          </a:prstGeom>
          <a:solidFill>
            <a:srgbClr val="FF660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none" anchor="ctr"/>
          <a:lstStyle/>
          <a:p>
            <a:endParaRPr lang="he-IL" dirty="0">
              <a:ln>
                <a:solidFill>
                  <a:srgbClr val="FF6600"/>
                </a:solidFill>
              </a:ln>
              <a:solidFill>
                <a:schemeClr val="tx1"/>
              </a:solidFill>
              <a:cs typeface="Arial" pitchFamily="34" charset="0"/>
            </a:endParaRPr>
          </a:p>
        </p:txBody>
      </p:sp>
      <p:sp>
        <p:nvSpPr>
          <p:cNvPr id="17" name="תיבת טקסט 16">
            <a:extLst>
              <a:ext uri="{FF2B5EF4-FFF2-40B4-BE49-F238E27FC236}">
                <a16:creationId xmlns:a16="http://schemas.microsoft.com/office/drawing/2014/main" id="{92038A32-8AB6-4283-938A-FF89BD30460F}"/>
              </a:ext>
            </a:extLst>
          </p:cNvPr>
          <p:cNvSpPr txBox="1"/>
          <p:nvPr/>
        </p:nvSpPr>
        <p:spPr>
          <a:xfrm>
            <a:off x="4475878" y="4642187"/>
            <a:ext cx="4572000" cy="369332"/>
          </a:xfrm>
          <a:prstGeom prst="rect">
            <a:avLst/>
          </a:prstGeom>
          <a:noFill/>
        </p:spPr>
        <p:txBody>
          <a:bodyPr wrap="square">
            <a:spAutoFit/>
          </a:bodyPr>
          <a:lstStyle/>
          <a:p>
            <a:pPr lvl="0" algn="ctr" rtl="1"/>
            <a:r>
              <a:rPr lang="he-IL" sz="1800" dirty="0"/>
              <a:t>נושם באופן לא תקין או לא נושם:</a:t>
            </a:r>
            <a:r>
              <a:rPr lang="he-IL" sz="1800" b="0" dirty="0"/>
              <a:t> </a:t>
            </a:r>
            <a:endParaRPr lang="he-IL" sz="1800" dirty="0"/>
          </a:p>
        </p:txBody>
      </p:sp>
      <p:sp>
        <p:nvSpPr>
          <p:cNvPr id="18" name="תיבת טקסט 17">
            <a:extLst>
              <a:ext uri="{FF2B5EF4-FFF2-40B4-BE49-F238E27FC236}">
                <a16:creationId xmlns:a16="http://schemas.microsoft.com/office/drawing/2014/main" id="{2A0AD37A-817D-490E-A2AC-D3EF017E7E6C}"/>
              </a:ext>
            </a:extLst>
          </p:cNvPr>
          <p:cNvSpPr txBox="1"/>
          <p:nvPr/>
        </p:nvSpPr>
        <p:spPr>
          <a:xfrm>
            <a:off x="1437263" y="4607025"/>
            <a:ext cx="4572000" cy="369332"/>
          </a:xfrm>
          <a:prstGeom prst="rect">
            <a:avLst/>
          </a:prstGeom>
          <a:noFill/>
        </p:spPr>
        <p:txBody>
          <a:bodyPr wrap="square">
            <a:spAutoFit/>
          </a:bodyPr>
          <a:lstStyle/>
          <a:p>
            <a:pPr lvl="0" rtl="1"/>
            <a:r>
              <a:rPr lang="he-IL" sz="1800" dirty="0"/>
              <a:t>נושם באופן תקין:</a:t>
            </a:r>
            <a:endParaRPr lang="he-IL" dirty="0"/>
          </a:p>
        </p:txBody>
      </p:sp>
      <p:sp>
        <p:nvSpPr>
          <p:cNvPr id="9" name="מלבן: פינות מעוגלות 8">
            <a:extLst>
              <a:ext uri="{FF2B5EF4-FFF2-40B4-BE49-F238E27FC236}">
                <a16:creationId xmlns:a16="http://schemas.microsoft.com/office/drawing/2014/main" id="{1039D4AF-49DB-468E-8A48-10BF0AA9DFF9}"/>
              </a:ext>
            </a:extLst>
          </p:cNvPr>
          <p:cNvSpPr/>
          <p:nvPr/>
        </p:nvSpPr>
        <p:spPr>
          <a:xfrm>
            <a:off x="5177702" y="5090576"/>
            <a:ext cx="3168352" cy="110989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1800" b="0" dirty="0"/>
              <a:t>מתן הוראה להביא דפיברילטור </a:t>
            </a:r>
            <a:r>
              <a:rPr lang="en-US" sz="1800" b="0" dirty="0"/>
              <a:t>AED</a:t>
            </a:r>
            <a:r>
              <a:rPr lang="he-IL" sz="1800" b="0" dirty="0"/>
              <a:t> באופן </a:t>
            </a:r>
            <a:r>
              <a:rPr lang="he-IL" sz="1800" b="0" dirty="0" err="1"/>
              <a:t>מיידי</a:t>
            </a:r>
            <a:r>
              <a:rPr lang="he-IL" sz="1800" b="0" dirty="0"/>
              <a:t>, להפעילו ולפעול על פי הנחיותיו.</a:t>
            </a:r>
            <a:endParaRPr lang="he-IL" sz="1800" dirty="0"/>
          </a:p>
        </p:txBody>
      </p:sp>
      <p:sp>
        <p:nvSpPr>
          <p:cNvPr id="19" name="מלבן: פינות מעוגלות 18">
            <a:extLst>
              <a:ext uri="{FF2B5EF4-FFF2-40B4-BE49-F238E27FC236}">
                <a16:creationId xmlns:a16="http://schemas.microsoft.com/office/drawing/2014/main" id="{2716002F-2337-4999-AE50-B5B3BE2E6E11}"/>
              </a:ext>
            </a:extLst>
          </p:cNvPr>
          <p:cNvSpPr/>
          <p:nvPr/>
        </p:nvSpPr>
        <p:spPr>
          <a:xfrm>
            <a:off x="755576" y="5068507"/>
            <a:ext cx="3168352" cy="110989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1800" b="0" dirty="0"/>
              <a:t>יש להמשיך לשמור על נתיב אוויר פתוח , ולהרים רגליים בזווית של 30°.</a:t>
            </a:r>
            <a:endParaRPr lang="he-IL" sz="1800" dirty="0"/>
          </a:p>
        </p:txBody>
      </p:sp>
    </p:spTree>
    <p:extLst>
      <p:ext uri="{BB962C8B-B14F-4D97-AF65-F5344CB8AC3E}">
        <p14:creationId xmlns:p14="http://schemas.microsoft.com/office/powerpoint/2010/main" val="3233230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6" grpId="0" animBg="1"/>
      <p:bldP spid="17" grpId="0"/>
      <p:bldP spid="18" grpId="0"/>
      <p:bldP spid="9"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973195-9832-43C9-8989-5675003CFA8A}"/>
              </a:ext>
            </a:extLst>
          </p:cNvPr>
          <p:cNvSpPr>
            <a:spLocks noGrp="1"/>
          </p:cNvSpPr>
          <p:nvPr>
            <p:ph type="title"/>
          </p:nvPr>
        </p:nvSpPr>
        <p:spPr>
          <a:xfrm>
            <a:off x="822960" y="-609"/>
            <a:ext cx="7543800" cy="1450757"/>
          </a:xfrm>
        </p:spPr>
        <p:txBody>
          <a:bodyPr>
            <a:normAutofit/>
          </a:bodyPr>
          <a:lstStyle/>
          <a:p>
            <a:pPr algn="ctr"/>
            <a:r>
              <a:rPr lang="he-IL" sz="4000" b="1" spc="0" dirty="0">
                <a:ln/>
                <a:solidFill>
                  <a:schemeClr val="bg2">
                    <a:lumMod val="50000"/>
                  </a:schemeClr>
                </a:solidFill>
                <a:cs typeface="Arial" pitchFamily="34" charset="0"/>
              </a:rPr>
              <a:t>הזעקת עזרה</a:t>
            </a:r>
            <a:endParaRPr lang="he-IL" sz="4000" dirty="0"/>
          </a:p>
        </p:txBody>
      </p:sp>
      <p:pic>
        <p:nvPicPr>
          <p:cNvPr id="14" name="תמונה 4">
            <a:extLst>
              <a:ext uri="{FF2B5EF4-FFF2-40B4-BE49-F238E27FC236}">
                <a16:creationId xmlns:a16="http://schemas.microsoft.com/office/drawing/2014/main" id="{5F5ACEE1-B276-4583-889F-A443259041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תיבת טקסט 14">
            <a:extLst>
              <a:ext uri="{FF2B5EF4-FFF2-40B4-BE49-F238E27FC236}">
                <a16:creationId xmlns:a16="http://schemas.microsoft.com/office/drawing/2014/main" id="{5267E5C9-28BF-441C-BF66-A858B0339E23}"/>
              </a:ext>
            </a:extLst>
          </p:cNvPr>
          <p:cNvSpPr txBox="1"/>
          <p:nvPr/>
        </p:nvSpPr>
        <p:spPr>
          <a:xfrm>
            <a:off x="1691680" y="1720840"/>
            <a:ext cx="6390456" cy="3416320"/>
          </a:xfrm>
          <a:prstGeom prst="rect">
            <a:avLst/>
          </a:prstGeom>
          <a:noFill/>
        </p:spPr>
        <p:txBody>
          <a:bodyPr wrap="square">
            <a:spAutoFit/>
          </a:bodyPr>
          <a:lstStyle/>
          <a:p>
            <a:pPr lvl="0" algn="r" rtl="1"/>
            <a:br>
              <a:rPr lang="en-US" sz="1800" dirty="0"/>
            </a:br>
            <a:r>
              <a:rPr lang="he-IL" sz="1800" dirty="0"/>
              <a:t>1. </a:t>
            </a:r>
            <a:r>
              <a:rPr lang="he-IL" sz="1800" b="0" dirty="0"/>
              <a:t>חייג </a:t>
            </a:r>
            <a:r>
              <a:rPr lang="he-IL" sz="1800" b="0" dirty="0">
                <a:solidFill>
                  <a:srgbClr val="FF6600"/>
                </a:solidFill>
              </a:rPr>
              <a:t>101</a:t>
            </a:r>
            <a:br>
              <a:rPr lang="en-US" sz="1800" b="0" dirty="0">
                <a:solidFill>
                  <a:srgbClr val="FF6600"/>
                </a:solidFill>
              </a:rPr>
            </a:br>
            <a:br>
              <a:rPr lang="en-US" sz="1800" b="0" dirty="0"/>
            </a:br>
            <a:r>
              <a:rPr lang="he-IL" sz="1800" b="0" dirty="0"/>
              <a:t>2. מסור את כל הפרטים לאט וברור, כולל מיקום מדויק </a:t>
            </a:r>
            <a:br>
              <a:rPr lang="en-US" sz="1800" b="0" dirty="0"/>
            </a:br>
            <a:br>
              <a:rPr lang="en-US" sz="1800" b="0" dirty="0"/>
            </a:br>
            <a:r>
              <a:rPr lang="he-IL" sz="1800" b="0" dirty="0"/>
              <a:t>3. מס' הטלפון, מהות המקרה (התקף לב, תאונת דרכים )</a:t>
            </a:r>
            <a:br>
              <a:rPr lang="en-US" sz="1800" b="0" dirty="0"/>
            </a:br>
            <a:r>
              <a:rPr lang="he-IL" sz="1800" b="0" dirty="0"/>
              <a:t> </a:t>
            </a:r>
            <a:br>
              <a:rPr lang="en-US" sz="1800" b="0" dirty="0"/>
            </a:br>
            <a:r>
              <a:rPr lang="he-IL" sz="1800" b="0" dirty="0"/>
              <a:t>4. מצב החולה/ נפגע (מגיב/לא מגיב,  נושם/לא נושם)   </a:t>
            </a:r>
            <a:br>
              <a:rPr lang="en-US" sz="1800" b="0" dirty="0"/>
            </a:br>
            <a:r>
              <a:rPr lang="he-IL" sz="1800" b="0" dirty="0"/>
              <a:t>                        </a:t>
            </a:r>
            <a:br>
              <a:rPr lang="en-US" sz="1800" b="0" dirty="0"/>
            </a:br>
            <a:r>
              <a:rPr lang="he-IL" sz="1800" b="0" dirty="0"/>
              <a:t>5.נתק </a:t>
            </a:r>
            <a:r>
              <a:rPr lang="he-IL" sz="1800" dirty="0"/>
              <a:t>אחרון</a:t>
            </a:r>
            <a:r>
              <a:rPr lang="he-IL" sz="1800" b="0" dirty="0"/>
              <a:t> את קו הטלפון !</a:t>
            </a:r>
            <a:br>
              <a:rPr lang="en-US" sz="1800" b="0" dirty="0"/>
            </a:br>
            <a:br>
              <a:rPr lang="en-US" sz="1800" b="0" dirty="0"/>
            </a:br>
            <a:r>
              <a:rPr lang="he-IL" sz="1800" b="0" dirty="0"/>
              <a:t>6. </a:t>
            </a:r>
            <a:r>
              <a:rPr lang="he-IL" sz="1800" b="0" u="sng" dirty="0"/>
              <a:t>מומלץ: שלח אדם כדי להמתין ולכוון את האמבולנס. </a:t>
            </a:r>
            <a:endParaRPr lang="en-US" sz="1800" dirty="0"/>
          </a:p>
        </p:txBody>
      </p:sp>
    </p:spTree>
    <p:extLst>
      <p:ext uri="{BB962C8B-B14F-4D97-AF65-F5344CB8AC3E}">
        <p14:creationId xmlns:p14="http://schemas.microsoft.com/office/powerpoint/2010/main" val="2666801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76EB09-AF60-46BD-AF66-6700D0B7FBE5}"/>
              </a:ext>
            </a:extLst>
          </p:cNvPr>
          <p:cNvSpPr>
            <a:spLocks noGrp="1"/>
          </p:cNvSpPr>
          <p:nvPr>
            <p:ph type="title"/>
          </p:nvPr>
        </p:nvSpPr>
        <p:spPr>
          <a:xfrm>
            <a:off x="800099" y="371452"/>
            <a:ext cx="7543800" cy="1008112"/>
          </a:xfrm>
        </p:spPr>
        <p:txBody>
          <a:bodyPr>
            <a:normAutofit/>
          </a:bodyPr>
          <a:lstStyle/>
          <a:p>
            <a:pPr algn="ctr"/>
            <a:r>
              <a:rPr lang="en-US" b="1" spc="0" dirty="0">
                <a:ln w="0"/>
                <a:solidFill>
                  <a:schemeClr val="bg2">
                    <a:lumMod val="50000"/>
                  </a:schemeClr>
                </a:solidFill>
                <a:cs typeface="Arial" pitchFamily="34" charset="0"/>
              </a:rPr>
              <a:t>CAB</a:t>
            </a:r>
            <a:endParaRPr lang="he-IL" dirty="0"/>
          </a:p>
        </p:txBody>
      </p:sp>
      <p:pic>
        <p:nvPicPr>
          <p:cNvPr id="12" name="תמונה 4">
            <a:extLst>
              <a:ext uri="{FF2B5EF4-FFF2-40B4-BE49-F238E27FC236}">
                <a16:creationId xmlns:a16="http://schemas.microsoft.com/office/drawing/2014/main" id="{AF482876-EF95-48DE-97B9-C5D7D2011C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תיבת טקסט 15">
            <a:extLst>
              <a:ext uri="{FF2B5EF4-FFF2-40B4-BE49-F238E27FC236}">
                <a16:creationId xmlns:a16="http://schemas.microsoft.com/office/drawing/2014/main" id="{5C5D8D7D-1D39-4FFB-933E-E6FA3127F779}"/>
              </a:ext>
            </a:extLst>
          </p:cNvPr>
          <p:cNvSpPr txBox="1"/>
          <p:nvPr/>
        </p:nvSpPr>
        <p:spPr>
          <a:xfrm>
            <a:off x="2051717" y="1012165"/>
            <a:ext cx="5040560" cy="769441"/>
          </a:xfrm>
          <a:prstGeom prst="rect">
            <a:avLst/>
          </a:prstGeom>
          <a:noFill/>
        </p:spPr>
        <p:txBody>
          <a:bodyPr wrap="square" rtlCol="1">
            <a:spAutoFit/>
          </a:bodyPr>
          <a:lstStyle/>
          <a:p>
            <a:pPr algn="ctr"/>
            <a:r>
              <a:rPr lang="en-US" sz="4400" b="1" dirty="0">
                <a:solidFill>
                  <a:schemeClr val="bg2">
                    <a:lumMod val="50000"/>
                  </a:schemeClr>
                </a:solidFill>
              </a:rPr>
              <a:t>C- </a:t>
            </a:r>
            <a:r>
              <a:rPr lang="en-US" sz="2400" b="1" dirty="0">
                <a:solidFill>
                  <a:schemeClr val="bg2">
                    <a:lumMod val="50000"/>
                  </a:schemeClr>
                </a:solidFill>
              </a:rPr>
              <a:t>Chest compression</a:t>
            </a:r>
            <a:endParaRPr lang="he-IL" sz="4400" b="1" dirty="0">
              <a:solidFill>
                <a:schemeClr val="bg2">
                  <a:lumMod val="50000"/>
                </a:schemeClr>
              </a:solidFill>
            </a:endParaRPr>
          </a:p>
        </p:txBody>
      </p:sp>
      <p:sp>
        <p:nvSpPr>
          <p:cNvPr id="17" name="תיבת טקסט 16">
            <a:extLst>
              <a:ext uri="{FF2B5EF4-FFF2-40B4-BE49-F238E27FC236}">
                <a16:creationId xmlns:a16="http://schemas.microsoft.com/office/drawing/2014/main" id="{D8529127-FE55-433A-BA8C-4CD0145A4E58}"/>
              </a:ext>
            </a:extLst>
          </p:cNvPr>
          <p:cNvSpPr txBox="1"/>
          <p:nvPr/>
        </p:nvSpPr>
        <p:spPr>
          <a:xfrm>
            <a:off x="2411760" y="1764284"/>
            <a:ext cx="4608512" cy="523220"/>
          </a:xfrm>
          <a:prstGeom prst="rect">
            <a:avLst/>
          </a:prstGeom>
          <a:noFill/>
        </p:spPr>
        <p:txBody>
          <a:bodyPr wrap="square" rtlCol="1">
            <a:spAutoFit/>
          </a:bodyPr>
          <a:lstStyle/>
          <a:p>
            <a:pPr algn="ctr"/>
            <a:r>
              <a:rPr lang="he-IL" sz="2800" b="1" dirty="0">
                <a:solidFill>
                  <a:schemeClr val="bg2">
                    <a:lumMod val="50000"/>
                  </a:schemeClr>
                </a:solidFill>
              </a:rPr>
              <a:t>עיסוי לב חזה:</a:t>
            </a:r>
          </a:p>
        </p:txBody>
      </p:sp>
      <p:sp>
        <p:nvSpPr>
          <p:cNvPr id="20" name="מלבן: פינות מעוגלות 19">
            <a:extLst>
              <a:ext uri="{FF2B5EF4-FFF2-40B4-BE49-F238E27FC236}">
                <a16:creationId xmlns:a16="http://schemas.microsoft.com/office/drawing/2014/main" id="{B716C477-DE46-4D09-A39F-0DA1B28F1E8D}"/>
              </a:ext>
            </a:extLst>
          </p:cNvPr>
          <p:cNvSpPr/>
          <p:nvPr/>
        </p:nvSpPr>
        <p:spPr>
          <a:xfrm>
            <a:off x="935596" y="2304826"/>
            <a:ext cx="7272808" cy="100811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lvl="0" algn="ctr" rtl="1"/>
            <a:r>
              <a:rPr lang="he-IL" sz="1800" dirty="0"/>
              <a:t>קיים קושי לקבוע בוודאות הימצאות דופק/</a:t>
            </a:r>
            <a:r>
              <a:rPr lang="en-US" sz="1800" dirty="0"/>
              <a:t> </a:t>
            </a:r>
            <a:r>
              <a:rPr lang="he-IL" sz="1800" dirty="0"/>
              <a:t>דופק יעיל לחולה, ולכן </a:t>
            </a:r>
            <a:r>
              <a:rPr lang="he-IL" sz="1800" u="sng" dirty="0"/>
              <a:t>אין להתעכב על  בדיקת דופק.</a:t>
            </a:r>
            <a:r>
              <a:rPr lang="he-IL" sz="1800" b="0" dirty="0"/>
              <a:t> (צוותי החייאה מיומנים יבצעו בדיקת דופק במשך כ 10 שניות) </a:t>
            </a:r>
            <a:br>
              <a:rPr lang="he-IL" sz="1800" b="0" dirty="0"/>
            </a:br>
            <a:r>
              <a:rPr lang="he-IL" sz="1800" dirty="0"/>
              <a:t>יש להתחיל לבצע 30 עיסויים ברצף.</a:t>
            </a:r>
            <a:endParaRPr lang="en-US" sz="1800" b="0" dirty="0"/>
          </a:p>
        </p:txBody>
      </p:sp>
      <p:sp>
        <p:nvSpPr>
          <p:cNvPr id="22" name="תיבת טקסט 21">
            <a:extLst>
              <a:ext uri="{FF2B5EF4-FFF2-40B4-BE49-F238E27FC236}">
                <a16:creationId xmlns:a16="http://schemas.microsoft.com/office/drawing/2014/main" id="{D80B7868-2A8D-4F70-BBB2-42D9CB55A2FF}"/>
              </a:ext>
            </a:extLst>
          </p:cNvPr>
          <p:cNvSpPr txBox="1"/>
          <p:nvPr/>
        </p:nvSpPr>
        <p:spPr>
          <a:xfrm>
            <a:off x="1543048" y="3429000"/>
            <a:ext cx="6057901" cy="369332"/>
          </a:xfrm>
          <a:prstGeom prst="rect">
            <a:avLst/>
          </a:prstGeom>
          <a:noFill/>
        </p:spPr>
        <p:txBody>
          <a:bodyPr wrap="square">
            <a:spAutoFit/>
          </a:bodyPr>
          <a:lstStyle/>
          <a:p>
            <a:pPr lvl="0" algn="ctr" rtl="1"/>
            <a:r>
              <a:rPr lang="he-IL" sz="1800" u="sng" dirty="0"/>
              <a:t>על מנת לבצע עיסוי יעיל- הקפד על הכללים הבאים:</a:t>
            </a:r>
            <a:endParaRPr lang="en-US" sz="1800" u="sng" dirty="0"/>
          </a:p>
        </p:txBody>
      </p:sp>
      <p:sp>
        <p:nvSpPr>
          <p:cNvPr id="24" name="תיבת טקסט 23">
            <a:extLst>
              <a:ext uri="{FF2B5EF4-FFF2-40B4-BE49-F238E27FC236}">
                <a16:creationId xmlns:a16="http://schemas.microsoft.com/office/drawing/2014/main" id="{7C9850D0-6A35-4881-A3BE-43D2EBE49A0A}"/>
              </a:ext>
            </a:extLst>
          </p:cNvPr>
          <p:cNvSpPr txBox="1"/>
          <p:nvPr/>
        </p:nvSpPr>
        <p:spPr>
          <a:xfrm>
            <a:off x="2285998" y="3914394"/>
            <a:ext cx="4572000" cy="369332"/>
          </a:xfrm>
          <a:prstGeom prst="rect">
            <a:avLst/>
          </a:prstGeom>
          <a:noFill/>
        </p:spPr>
        <p:txBody>
          <a:bodyPr wrap="square">
            <a:spAutoFit/>
          </a:bodyPr>
          <a:lstStyle/>
          <a:p>
            <a:pPr lvl="0" algn="ctr" rtl="1"/>
            <a:r>
              <a:rPr lang="he-IL" sz="1800" b="0" dirty="0"/>
              <a:t>יש להשכיב את המטופל על מצע </a:t>
            </a:r>
            <a:r>
              <a:rPr lang="he-IL" sz="1800" dirty="0"/>
              <a:t>קשה בלבד</a:t>
            </a:r>
            <a:r>
              <a:rPr lang="he-IL" sz="1800" b="0" dirty="0"/>
              <a:t> </a:t>
            </a:r>
            <a:endParaRPr lang="en-US" sz="1800" b="0" dirty="0"/>
          </a:p>
        </p:txBody>
      </p:sp>
      <p:sp>
        <p:nvSpPr>
          <p:cNvPr id="26" name="תיבת טקסט 25">
            <a:extLst>
              <a:ext uri="{FF2B5EF4-FFF2-40B4-BE49-F238E27FC236}">
                <a16:creationId xmlns:a16="http://schemas.microsoft.com/office/drawing/2014/main" id="{B385FF89-F785-444F-B01D-0CF21F06BDBC}"/>
              </a:ext>
            </a:extLst>
          </p:cNvPr>
          <p:cNvSpPr txBox="1"/>
          <p:nvPr/>
        </p:nvSpPr>
        <p:spPr>
          <a:xfrm>
            <a:off x="1709387" y="4341812"/>
            <a:ext cx="5725222" cy="369332"/>
          </a:xfrm>
          <a:prstGeom prst="rect">
            <a:avLst/>
          </a:prstGeom>
          <a:noFill/>
        </p:spPr>
        <p:txBody>
          <a:bodyPr wrap="square">
            <a:spAutoFit/>
          </a:bodyPr>
          <a:lstStyle/>
          <a:p>
            <a:pPr lvl="0" algn="ctr" rtl="1"/>
            <a:r>
              <a:rPr lang="he-IL" sz="1800" b="0" dirty="0"/>
              <a:t>חשיפת בית החזה ומציאת מיקום העיסוי באופן </a:t>
            </a:r>
            <a:r>
              <a:rPr lang="he-IL" sz="1800" dirty="0"/>
              <a:t>מדויק</a:t>
            </a:r>
            <a:endParaRPr lang="en-US" sz="1800" dirty="0"/>
          </a:p>
        </p:txBody>
      </p:sp>
      <p:sp>
        <p:nvSpPr>
          <p:cNvPr id="28" name="תיבת טקסט 27">
            <a:extLst>
              <a:ext uri="{FF2B5EF4-FFF2-40B4-BE49-F238E27FC236}">
                <a16:creationId xmlns:a16="http://schemas.microsoft.com/office/drawing/2014/main" id="{167F725D-D639-4697-A417-25AE77E56B69}"/>
              </a:ext>
            </a:extLst>
          </p:cNvPr>
          <p:cNvSpPr txBox="1"/>
          <p:nvPr/>
        </p:nvSpPr>
        <p:spPr>
          <a:xfrm>
            <a:off x="2285998" y="4769230"/>
            <a:ext cx="4572000" cy="369332"/>
          </a:xfrm>
          <a:prstGeom prst="rect">
            <a:avLst/>
          </a:prstGeom>
          <a:noFill/>
        </p:spPr>
        <p:txBody>
          <a:bodyPr wrap="square">
            <a:spAutoFit/>
          </a:bodyPr>
          <a:lstStyle/>
          <a:p>
            <a:pPr lvl="0" algn="ctr" rtl="1"/>
            <a:r>
              <a:rPr lang="he-IL" sz="1800" b="0" dirty="0"/>
              <a:t>מרפקים נעולים בזווית </a:t>
            </a:r>
            <a:r>
              <a:rPr lang="he-IL" sz="1800" dirty="0"/>
              <a:t>ישרה</a:t>
            </a:r>
            <a:r>
              <a:rPr lang="he-IL" sz="1800" b="0" dirty="0"/>
              <a:t> מעל עצם החזה</a:t>
            </a:r>
            <a:endParaRPr lang="en-US" sz="1800" b="0" dirty="0"/>
          </a:p>
        </p:txBody>
      </p:sp>
      <p:sp>
        <p:nvSpPr>
          <p:cNvPr id="30" name="תיבת טקסט 29">
            <a:extLst>
              <a:ext uri="{FF2B5EF4-FFF2-40B4-BE49-F238E27FC236}">
                <a16:creationId xmlns:a16="http://schemas.microsoft.com/office/drawing/2014/main" id="{0355F43A-221C-44BC-BE58-C5BA60119B64}"/>
              </a:ext>
            </a:extLst>
          </p:cNvPr>
          <p:cNvSpPr txBox="1"/>
          <p:nvPr/>
        </p:nvSpPr>
        <p:spPr>
          <a:xfrm>
            <a:off x="1910481" y="5254624"/>
            <a:ext cx="5323033" cy="369332"/>
          </a:xfrm>
          <a:prstGeom prst="rect">
            <a:avLst/>
          </a:prstGeom>
          <a:noFill/>
        </p:spPr>
        <p:txBody>
          <a:bodyPr wrap="square">
            <a:spAutoFit/>
          </a:bodyPr>
          <a:lstStyle/>
          <a:p>
            <a:pPr lvl="0" algn="ctr" rtl="1"/>
            <a:r>
              <a:rPr lang="he-IL" sz="1800" b="0" dirty="0"/>
              <a:t>90 מעלות ביחס לחולה- </a:t>
            </a:r>
            <a:r>
              <a:rPr lang="he-IL" sz="1800" dirty="0"/>
              <a:t>לחץ מהר עמוק וחזק  !  !  !</a:t>
            </a:r>
            <a:r>
              <a:rPr lang="he-IL" sz="1800" b="0" dirty="0"/>
              <a:t> </a:t>
            </a:r>
            <a:endParaRPr lang="en-US" sz="1800" b="0" dirty="0"/>
          </a:p>
        </p:txBody>
      </p:sp>
      <p:sp>
        <p:nvSpPr>
          <p:cNvPr id="32" name="תיבת טקסט 31">
            <a:extLst>
              <a:ext uri="{FF2B5EF4-FFF2-40B4-BE49-F238E27FC236}">
                <a16:creationId xmlns:a16="http://schemas.microsoft.com/office/drawing/2014/main" id="{3202B2AE-7D7F-4BEE-A9DC-E6B8EA0F87D5}"/>
              </a:ext>
            </a:extLst>
          </p:cNvPr>
          <p:cNvSpPr txBox="1"/>
          <p:nvPr/>
        </p:nvSpPr>
        <p:spPr>
          <a:xfrm>
            <a:off x="1151620" y="5682042"/>
            <a:ext cx="7128792" cy="646331"/>
          </a:xfrm>
          <a:prstGeom prst="rect">
            <a:avLst/>
          </a:prstGeom>
          <a:noFill/>
        </p:spPr>
        <p:txBody>
          <a:bodyPr wrap="square">
            <a:spAutoFit/>
          </a:bodyPr>
          <a:lstStyle/>
          <a:p>
            <a:pPr lvl="0" algn="ctr" rtl="1"/>
            <a:r>
              <a:rPr lang="he-IL" sz="1800" b="0" dirty="0"/>
              <a:t>בתום כל לחיצה יש להרפות לגמרי, מבלי לנתק את כפות הידיים ממקום העיסוי. זאת על מנת לאפשר ללב להתמלא באופן תקין! (לחץ והרפה בשווה)</a:t>
            </a:r>
            <a:endParaRPr lang="en-US" sz="1800" b="0" dirty="0"/>
          </a:p>
        </p:txBody>
      </p:sp>
      <p:pic>
        <p:nvPicPr>
          <p:cNvPr id="33" name="תמונה 32" descr="IMG_5963.JPG">
            <a:extLst>
              <a:ext uri="{FF2B5EF4-FFF2-40B4-BE49-F238E27FC236}">
                <a16:creationId xmlns:a16="http://schemas.microsoft.com/office/drawing/2014/main" id="{D906B85C-1EA7-4CD6-BE29-C1AB4AAA1E7A}"/>
              </a:ext>
            </a:extLst>
          </p:cNvPr>
          <p:cNvPicPr>
            <a:picLocks noChangeAspect="1"/>
          </p:cNvPicPr>
          <p:nvPr/>
        </p:nvPicPr>
        <p:blipFill>
          <a:blip r:embed="rId3" cstate="print"/>
          <a:stretch>
            <a:fillRect/>
          </a:stretch>
        </p:blipFill>
        <p:spPr>
          <a:xfrm rot="5400000">
            <a:off x="6909478" y="3797635"/>
            <a:ext cx="1944216" cy="1296144"/>
          </a:xfrm>
          <a:prstGeom prst="rect">
            <a:avLst/>
          </a:prstGeom>
          <a:ln>
            <a:noFill/>
          </a:ln>
          <a:effectLst>
            <a:softEdge rad="112500"/>
          </a:effectLst>
        </p:spPr>
      </p:pic>
    </p:spTree>
    <p:extLst>
      <p:ext uri="{BB962C8B-B14F-4D97-AF65-F5344CB8AC3E}">
        <p14:creationId xmlns:p14="http://schemas.microsoft.com/office/powerpoint/2010/main" val="4281657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1000" fill="hold"/>
                                        <p:tgtEl>
                                          <p:spTgt spid="33"/>
                                        </p:tgtEl>
                                        <p:attrNameLst>
                                          <p:attrName>ppt_w</p:attrName>
                                        </p:attrNameLst>
                                      </p:cBhvr>
                                      <p:tavLst>
                                        <p:tav tm="0">
                                          <p:val>
                                            <p:strVal val="#ppt_w+.3"/>
                                          </p:val>
                                        </p:tav>
                                        <p:tav tm="100000">
                                          <p:val>
                                            <p:strVal val="#ppt_w"/>
                                          </p:val>
                                        </p:tav>
                                      </p:tavLst>
                                    </p:anim>
                                    <p:anim calcmode="lin" valueType="num">
                                      <p:cBhvr>
                                        <p:cTn id="57" dur="1000" fill="hold"/>
                                        <p:tgtEl>
                                          <p:spTgt spid="33"/>
                                        </p:tgtEl>
                                        <p:attrNameLst>
                                          <p:attrName>ppt_h</p:attrName>
                                        </p:attrNameLst>
                                      </p:cBhvr>
                                      <p:tavLst>
                                        <p:tav tm="0">
                                          <p:val>
                                            <p:strVal val="#ppt_h"/>
                                          </p:val>
                                        </p:tav>
                                        <p:tav tm="100000">
                                          <p:val>
                                            <p:strVal val="#ppt_h"/>
                                          </p:val>
                                        </p:tav>
                                      </p:tavLst>
                                    </p:anim>
                                    <p:animEffect transition="in" filter="fade">
                                      <p:cBhvr>
                                        <p:cTn id="5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2" grpId="0"/>
      <p:bldP spid="26"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CF4AC2-4247-4B6B-BA57-731D56AF13F8}"/>
              </a:ext>
            </a:extLst>
          </p:cNvPr>
          <p:cNvSpPr>
            <a:spLocks noGrp="1"/>
          </p:cNvSpPr>
          <p:nvPr>
            <p:ph type="title"/>
          </p:nvPr>
        </p:nvSpPr>
        <p:spPr>
          <a:xfrm>
            <a:off x="822960" y="286604"/>
            <a:ext cx="7543800" cy="1012225"/>
          </a:xfrm>
        </p:spPr>
        <p:txBody>
          <a:bodyPr>
            <a:normAutofit/>
          </a:bodyPr>
          <a:lstStyle/>
          <a:p>
            <a:pPr algn="ctr"/>
            <a:r>
              <a:rPr lang="he-IL" sz="4000" b="1" spc="0" dirty="0">
                <a:ln/>
                <a:solidFill>
                  <a:schemeClr val="bg2">
                    <a:lumMod val="50000"/>
                  </a:schemeClr>
                </a:solidFill>
                <a:cs typeface="Arial" pitchFamily="34" charset="0"/>
              </a:rPr>
              <a:t>המשך עיסוי לב חזה</a:t>
            </a:r>
            <a:endParaRPr lang="he-IL" sz="4000" dirty="0"/>
          </a:p>
        </p:txBody>
      </p:sp>
      <p:pic>
        <p:nvPicPr>
          <p:cNvPr id="13" name="תמונה 4">
            <a:extLst>
              <a:ext uri="{FF2B5EF4-FFF2-40B4-BE49-F238E27FC236}">
                <a16:creationId xmlns:a16="http://schemas.microsoft.com/office/drawing/2014/main" id="{35C88C29-EAC9-4C7C-A367-D32A8E822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דיאגרמה 13">
            <a:extLst>
              <a:ext uri="{FF2B5EF4-FFF2-40B4-BE49-F238E27FC236}">
                <a16:creationId xmlns:a16="http://schemas.microsoft.com/office/drawing/2014/main" id="{D0B9904F-60C6-4748-9023-9C84C04B8ADA}"/>
              </a:ext>
            </a:extLst>
          </p:cNvPr>
          <p:cNvGraphicFramePr/>
          <p:nvPr>
            <p:extLst>
              <p:ext uri="{D42A27DB-BD31-4B8C-83A1-F6EECF244321}">
                <p14:modId xmlns:p14="http://schemas.microsoft.com/office/powerpoint/2010/main" val="3877936361"/>
              </p:ext>
            </p:extLst>
          </p:nvPr>
        </p:nvGraphicFramePr>
        <p:xfrm>
          <a:off x="6279221" y="1858766"/>
          <a:ext cx="2613259" cy="1741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דיאגרמה 14">
            <a:extLst>
              <a:ext uri="{FF2B5EF4-FFF2-40B4-BE49-F238E27FC236}">
                <a16:creationId xmlns:a16="http://schemas.microsoft.com/office/drawing/2014/main" id="{8537F764-E3A0-44D8-8699-0FBD794BD157}"/>
              </a:ext>
            </a:extLst>
          </p:cNvPr>
          <p:cNvGraphicFramePr/>
          <p:nvPr>
            <p:extLst>
              <p:ext uri="{D42A27DB-BD31-4B8C-83A1-F6EECF244321}">
                <p14:modId xmlns:p14="http://schemas.microsoft.com/office/powerpoint/2010/main" val="3174070024"/>
              </p:ext>
            </p:extLst>
          </p:nvPr>
        </p:nvGraphicFramePr>
        <p:xfrm>
          <a:off x="3191760" y="1807152"/>
          <a:ext cx="2952327"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דיאגרמה 15">
            <a:extLst>
              <a:ext uri="{FF2B5EF4-FFF2-40B4-BE49-F238E27FC236}">
                <a16:creationId xmlns:a16="http://schemas.microsoft.com/office/drawing/2014/main" id="{DC1B4D9D-3343-42FB-9C69-3CEC37A3D638}"/>
              </a:ext>
            </a:extLst>
          </p:cNvPr>
          <p:cNvGraphicFramePr/>
          <p:nvPr>
            <p:extLst>
              <p:ext uri="{D42A27DB-BD31-4B8C-83A1-F6EECF244321}">
                <p14:modId xmlns:p14="http://schemas.microsoft.com/office/powerpoint/2010/main" val="54412754"/>
              </p:ext>
            </p:extLst>
          </p:nvPr>
        </p:nvGraphicFramePr>
        <p:xfrm>
          <a:off x="104299" y="1858766"/>
          <a:ext cx="2952327" cy="18205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דיאגרמה 16">
            <a:extLst>
              <a:ext uri="{FF2B5EF4-FFF2-40B4-BE49-F238E27FC236}">
                <a16:creationId xmlns:a16="http://schemas.microsoft.com/office/drawing/2014/main" id="{DD19A0BD-575D-4883-A6C7-13558B0B9E29}"/>
              </a:ext>
            </a:extLst>
          </p:cNvPr>
          <p:cNvGraphicFramePr/>
          <p:nvPr>
            <p:extLst>
              <p:ext uri="{D42A27DB-BD31-4B8C-83A1-F6EECF244321}">
                <p14:modId xmlns:p14="http://schemas.microsoft.com/office/powerpoint/2010/main" val="3088619598"/>
              </p:ext>
            </p:extLst>
          </p:nvPr>
        </p:nvGraphicFramePr>
        <p:xfrm>
          <a:off x="1652687" y="3916506"/>
          <a:ext cx="5838625" cy="163589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8" name="דיאגרמה 17">
            <a:extLst>
              <a:ext uri="{FF2B5EF4-FFF2-40B4-BE49-F238E27FC236}">
                <a16:creationId xmlns:a16="http://schemas.microsoft.com/office/drawing/2014/main" id="{A0078E8C-F202-41E4-834D-344C85D5768D}"/>
              </a:ext>
            </a:extLst>
          </p:cNvPr>
          <p:cNvGraphicFramePr/>
          <p:nvPr>
            <p:extLst>
              <p:ext uri="{D42A27DB-BD31-4B8C-83A1-F6EECF244321}">
                <p14:modId xmlns:p14="http://schemas.microsoft.com/office/powerpoint/2010/main" val="2160832304"/>
              </p:ext>
            </p:extLst>
          </p:nvPr>
        </p:nvGraphicFramePr>
        <p:xfrm>
          <a:off x="2321619" y="5552404"/>
          <a:ext cx="4692608" cy="540891"/>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22013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Graphic spid="16" grpId="0">
        <p:bldAsOne/>
      </p:bldGraphic>
      <p:bldGraphic spid="17" grpId="0">
        <p:bldAsOne/>
      </p:bldGraphic>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AB29EB87-FB5B-40F5-91C4-3505A64335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1">
            <a:extLst>
              <a:ext uri="{FF2B5EF4-FFF2-40B4-BE49-F238E27FC236}">
                <a16:creationId xmlns:a16="http://schemas.microsoft.com/office/drawing/2014/main" id="{3FE6D13E-86BC-484C-AAA0-BF375F319381}"/>
              </a:ext>
            </a:extLst>
          </p:cNvPr>
          <p:cNvSpPr>
            <a:spLocks noGrp="1"/>
          </p:cNvSpPr>
          <p:nvPr>
            <p:ph type="title"/>
          </p:nvPr>
        </p:nvSpPr>
        <p:spPr>
          <a:xfrm>
            <a:off x="800099" y="371452"/>
            <a:ext cx="7543800" cy="1008112"/>
          </a:xfrm>
        </p:spPr>
        <p:txBody>
          <a:bodyPr>
            <a:normAutofit/>
          </a:bodyPr>
          <a:lstStyle/>
          <a:p>
            <a:pPr algn="ctr"/>
            <a:r>
              <a:rPr lang="en-US" b="1" spc="0" dirty="0">
                <a:ln w="0"/>
                <a:solidFill>
                  <a:schemeClr val="bg2">
                    <a:lumMod val="50000"/>
                  </a:schemeClr>
                </a:solidFill>
                <a:cs typeface="Arial" pitchFamily="34" charset="0"/>
              </a:rPr>
              <a:t>CAB</a:t>
            </a:r>
            <a:endParaRPr lang="he-IL" dirty="0"/>
          </a:p>
        </p:txBody>
      </p:sp>
      <p:sp>
        <p:nvSpPr>
          <p:cNvPr id="7" name="תיבת טקסט 6">
            <a:extLst>
              <a:ext uri="{FF2B5EF4-FFF2-40B4-BE49-F238E27FC236}">
                <a16:creationId xmlns:a16="http://schemas.microsoft.com/office/drawing/2014/main" id="{46A02E06-5187-4826-B64C-166D45ED8D70}"/>
              </a:ext>
            </a:extLst>
          </p:cNvPr>
          <p:cNvSpPr txBox="1"/>
          <p:nvPr/>
        </p:nvSpPr>
        <p:spPr>
          <a:xfrm>
            <a:off x="2051717" y="1012165"/>
            <a:ext cx="5040560" cy="769441"/>
          </a:xfrm>
          <a:prstGeom prst="rect">
            <a:avLst/>
          </a:prstGeom>
          <a:noFill/>
        </p:spPr>
        <p:txBody>
          <a:bodyPr wrap="square" rtlCol="1">
            <a:spAutoFit/>
          </a:bodyPr>
          <a:lstStyle/>
          <a:p>
            <a:pPr algn="ctr"/>
            <a:r>
              <a:rPr lang="en-US" sz="4400" b="1" dirty="0">
                <a:solidFill>
                  <a:schemeClr val="bg2">
                    <a:lumMod val="50000"/>
                  </a:schemeClr>
                </a:solidFill>
              </a:rPr>
              <a:t>A- </a:t>
            </a:r>
            <a:r>
              <a:rPr lang="en-US" sz="2400" b="1" dirty="0">
                <a:solidFill>
                  <a:schemeClr val="bg2">
                    <a:lumMod val="50000"/>
                  </a:schemeClr>
                </a:solidFill>
              </a:rPr>
              <a:t>Air way</a:t>
            </a:r>
            <a:endParaRPr lang="he-IL" sz="4400" b="1" dirty="0">
              <a:solidFill>
                <a:schemeClr val="bg2">
                  <a:lumMod val="50000"/>
                </a:schemeClr>
              </a:solidFill>
            </a:endParaRPr>
          </a:p>
        </p:txBody>
      </p:sp>
      <p:sp>
        <p:nvSpPr>
          <p:cNvPr id="10" name="תיבת טקסט 9">
            <a:extLst>
              <a:ext uri="{FF2B5EF4-FFF2-40B4-BE49-F238E27FC236}">
                <a16:creationId xmlns:a16="http://schemas.microsoft.com/office/drawing/2014/main" id="{6ECF2D0E-8445-4B60-BB3D-8B607FBC810F}"/>
              </a:ext>
            </a:extLst>
          </p:cNvPr>
          <p:cNvSpPr txBox="1"/>
          <p:nvPr/>
        </p:nvSpPr>
        <p:spPr>
          <a:xfrm>
            <a:off x="1367641" y="1758667"/>
            <a:ext cx="6408712" cy="523220"/>
          </a:xfrm>
          <a:prstGeom prst="rect">
            <a:avLst/>
          </a:prstGeom>
          <a:noFill/>
        </p:spPr>
        <p:txBody>
          <a:bodyPr wrap="square" rtlCol="1">
            <a:spAutoFit/>
          </a:bodyPr>
          <a:lstStyle/>
          <a:p>
            <a:pPr algn="ctr"/>
            <a:r>
              <a:rPr lang="he-IL" sz="2800" b="1" dirty="0">
                <a:solidFill>
                  <a:schemeClr val="bg2">
                    <a:lumMod val="50000"/>
                  </a:schemeClr>
                </a:solidFill>
              </a:rPr>
              <a:t>נתיב אויר – הפרשות ופתיחת נתיב אוויר:</a:t>
            </a:r>
          </a:p>
        </p:txBody>
      </p:sp>
      <p:sp>
        <p:nvSpPr>
          <p:cNvPr id="3" name="מלבן: פינות מעוגלות 2">
            <a:extLst>
              <a:ext uri="{FF2B5EF4-FFF2-40B4-BE49-F238E27FC236}">
                <a16:creationId xmlns:a16="http://schemas.microsoft.com/office/drawing/2014/main" id="{FF738C54-96A9-4A5B-BFB3-0E8A6A4D0CB1}"/>
              </a:ext>
            </a:extLst>
          </p:cNvPr>
          <p:cNvSpPr/>
          <p:nvPr/>
        </p:nvSpPr>
        <p:spPr>
          <a:xfrm>
            <a:off x="3491877" y="2422319"/>
            <a:ext cx="2160240" cy="64807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1800" dirty="0"/>
              <a:t>א. פתיחת פה</a:t>
            </a:r>
            <a:r>
              <a:rPr lang="he-IL" sz="1800" b="0" dirty="0"/>
              <a:t> </a:t>
            </a:r>
            <a:endParaRPr lang="en-US" sz="1800" b="0" dirty="0"/>
          </a:p>
        </p:txBody>
      </p:sp>
      <p:sp>
        <p:nvSpPr>
          <p:cNvPr id="4" name="מלבן: פינות מעוגלות 3">
            <a:extLst>
              <a:ext uri="{FF2B5EF4-FFF2-40B4-BE49-F238E27FC236}">
                <a16:creationId xmlns:a16="http://schemas.microsoft.com/office/drawing/2014/main" id="{81E3E9D4-3BB5-4DC6-A322-CD5C54783797}"/>
              </a:ext>
            </a:extLst>
          </p:cNvPr>
          <p:cNvSpPr/>
          <p:nvPr/>
        </p:nvSpPr>
        <p:spPr>
          <a:xfrm>
            <a:off x="1223625" y="3262661"/>
            <a:ext cx="6696744" cy="1147114"/>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1800" u="none" dirty="0" err="1"/>
              <a:t>ב.סילוק</a:t>
            </a:r>
            <a:r>
              <a:rPr lang="he-IL" sz="1800" u="none" dirty="0"/>
              <a:t> הפרשות:</a:t>
            </a:r>
          </a:p>
          <a:p>
            <a:pPr algn="ctr"/>
            <a:r>
              <a:rPr lang="he-IL" sz="1800" b="0" dirty="0"/>
              <a:t>מוצקות – הוצאה באמצאות שתי אצבעות.</a:t>
            </a:r>
            <a:endParaRPr lang="he-IL" dirty="0"/>
          </a:p>
          <a:p>
            <a:pPr algn="ctr"/>
            <a:r>
              <a:rPr lang="he-IL" sz="1800" b="0" dirty="0"/>
              <a:t>נוזליות - הטיית הראש הצידה וגריפה באמצעות האצבעות.</a:t>
            </a:r>
            <a:endParaRPr lang="en-US" sz="1800" u="sng" dirty="0"/>
          </a:p>
          <a:p>
            <a:pPr algn="ctr"/>
            <a:endParaRPr lang="he-IL" dirty="0"/>
          </a:p>
        </p:txBody>
      </p:sp>
      <p:sp>
        <p:nvSpPr>
          <p:cNvPr id="13" name="מלבן: פינות מעוגלות 12">
            <a:extLst>
              <a:ext uri="{FF2B5EF4-FFF2-40B4-BE49-F238E27FC236}">
                <a16:creationId xmlns:a16="http://schemas.microsoft.com/office/drawing/2014/main" id="{36F2148C-D029-446D-92CC-ACC6491F36CD}"/>
              </a:ext>
            </a:extLst>
          </p:cNvPr>
          <p:cNvSpPr/>
          <p:nvPr/>
        </p:nvSpPr>
        <p:spPr>
          <a:xfrm>
            <a:off x="1939186" y="4592901"/>
            <a:ext cx="5265628" cy="62715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1800" u="none" dirty="0" err="1"/>
              <a:t>ג.הטיית</a:t>
            </a:r>
            <a:r>
              <a:rPr lang="he-IL" sz="1800" u="none" dirty="0"/>
              <a:t> ראש לאחור</a:t>
            </a:r>
            <a:r>
              <a:rPr lang="he-IL" sz="1800" b="0" u="none" dirty="0"/>
              <a:t> בשיטת מצח סנטר.</a:t>
            </a:r>
            <a:endParaRPr lang="en-US" sz="1800" b="0" u="none" dirty="0"/>
          </a:p>
        </p:txBody>
      </p:sp>
      <p:pic>
        <p:nvPicPr>
          <p:cNvPr id="16" name="תמונה 15" descr="IMG_5948.JPG">
            <a:extLst>
              <a:ext uri="{FF2B5EF4-FFF2-40B4-BE49-F238E27FC236}">
                <a16:creationId xmlns:a16="http://schemas.microsoft.com/office/drawing/2014/main" id="{FDA92A59-C0D3-44E4-A498-C9E32E10EF62}"/>
              </a:ext>
            </a:extLst>
          </p:cNvPr>
          <p:cNvPicPr>
            <a:picLocks noChangeAspect="1"/>
          </p:cNvPicPr>
          <p:nvPr/>
        </p:nvPicPr>
        <p:blipFill>
          <a:blip r:embed="rId3" cstate="print"/>
          <a:stretch>
            <a:fillRect/>
          </a:stretch>
        </p:blipFill>
        <p:spPr>
          <a:xfrm>
            <a:off x="7114590" y="4951465"/>
            <a:ext cx="2052227" cy="1368152"/>
          </a:xfrm>
          <a:prstGeom prst="ellipse">
            <a:avLst/>
          </a:prstGeom>
          <a:ln>
            <a:noFill/>
          </a:ln>
          <a:effectLst>
            <a:softEdge rad="112500"/>
          </a:effectLst>
        </p:spPr>
      </p:pic>
      <p:pic>
        <p:nvPicPr>
          <p:cNvPr id="17" name="תמונה 16" descr="IMG_5951.JPG">
            <a:extLst>
              <a:ext uri="{FF2B5EF4-FFF2-40B4-BE49-F238E27FC236}">
                <a16:creationId xmlns:a16="http://schemas.microsoft.com/office/drawing/2014/main" id="{ED2A3AE4-98D9-441A-82CA-64A95A951F6F}"/>
              </a:ext>
            </a:extLst>
          </p:cNvPr>
          <p:cNvPicPr>
            <a:picLocks noChangeAspect="1"/>
          </p:cNvPicPr>
          <p:nvPr/>
        </p:nvPicPr>
        <p:blipFill>
          <a:blip r:embed="rId4" cstate="print"/>
          <a:stretch>
            <a:fillRect/>
          </a:stretch>
        </p:blipFill>
        <p:spPr>
          <a:xfrm>
            <a:off x="-22817" y="4951465"/>
            <a:ext cx="2052227" cy="1368152"/>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strVal val="#ppt_w+.3"/>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strVal val="#ppt_w+.3"/>
                                          </p:val>
                                        </p:tav>
                                        <p:tav tm="100000">
                                          <p:val>
                                            <p:strVal val="#ppt_w"/>
                                          </p:val>
                                        </p:tav>
                                      </p:tavLst>
                                    </p:anim>
                                    <p:anim calcmode="lin" valueType="num">
                                      <p:cBhvr>
                                        <p:cTn id="42" dur="1000" fill="hold"/>
                                        <p:tgtEl>
                                          <p:spTgt spid="17"/>
                                        </p:tgtEl>
                                        <p:attrNameLst>
                                          <p:attrName>ppt_h</p:attrName>
                                        </p:attrNameLst>
                                      </p:cBhvr>
                                      <p:tavLst>
                                        <p:tav tm="0">
                                          <p:val>
                                            <p:strVal val="#ppt_h"/>
                                          </p:val>
                                        </p:tav>
                                        <p:tav tm="100000">
                                          <p:val>
                                            <p:strVal val="#ppt_h"/>
                                          </p:val>
                                        </p:tav>
                                      </p:tavLst>
                                    </p:anim>
                                    <p:animEffect transition="in" filter="fade">
                                      <p:cBhvr>
                                        <p:cTn id="4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animBg="1"/>
      <p:bldP spid="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97997DE8-EE3F-4F63-A589-26B844B6EBED}"/>
              </a:ext>
            </a:extLst>
          </p:cNvPr>
          <p:cNvSpPr txBox="1">
            <a:spLocks/>
          </p:cNvSpPr>
          <p:nvPr/>
        </p:nvSpPr>
        <p:spPr>
          <a:xfrm>
            <a:off x="822960" y="286604"/>
            <a:ext cx="7543800" cy="1012225"/>
          </a:xfrm>
          <a:prstGeom prst="rect">
            <a:avLst/>
          </a:prstGeom>
        </p:spPr>
        <p:txBody>
          <a:bodyPr vert="horz" lIns="91440" tIns="45720" rIns="91440" bIns="45720" rtlCol="0" anchor="b">
            <a:norm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e-IL" sz="4000" b="1" spc="0" dirty="0">
                <a:ln/>
                <a:solidFill>
                  <a:schemeClr val="bg2">
                    <a:lumMod val="50000"/>
                  </a:schemeClr>
                </a:solidFill>
                <a:cs typeface="Arial" pitchFamily="34" charset="0"/>
              </a:rPr>
              <a:t>המשך פתיחת נתיב אוויר</a:t>
            </a:r>
            <a:endParaRPr lang="he-IL" sz="4000" dirty="0"/>
          </a:p>
        </p:txBody>
      </p:sp>
      <p:grpSp>
        <p:nvGrpSpPr>
          <p:cNvPr id="7" name="קבוצה 6">
            <a:extLst>
              <a:ext uri="{FF2B5EF4-FFF2-40B4-BE49-F238E27FC236}">
                <a16:creationId xmlns:a16="http://schemas.microsoft.com/office/drawing/2014/main" id="{CC83FD6D-FED0-40C8-913D-008AFD0CAE99}"/>
              </a:ext>
            </a:extLst>
          </p:cNvPr>
          <p:cNvGrpSpPr/>
          <p:nvPr/>
        </p:nvGrpSpPr>
        <p:grpSpPr>
          <a:xfrm>
            <a:off x="469900" y="2276872"/>
            <a:ext cx="8204200" cy="2376264"/>
            <a:chOff x="0" y="238262"/>
            <a:chExt cx="8204200" cy="1749150"/>
          </a:xfrm>
        </p:grpSpPr>
        <p:sp>
          <p:nvSpPr>
            <p:cNvPr id="8" name="מלבן: פינות מעוגלות 7">
              <a:extLst>
                <a:ext uri="{FF2B5EF4-FFF2-40B4-BE49-F238E27FC236}">
                  <a16:creationId xmlns:a16="http://schemas.microsoft.com/office/drawing/2014/main" id="{213AC0E3-EE40-4DF0-A271-87D3D2F3D9DF}"/>
                </a:ext>
              </a:extLst>
            </p:cNvPr>
            <p:cNvSpPr/>
            <p:nvPr/>
          </p:nvSpPr>
          <p:spPr>
            <a:xfrm>
              <a:off x="0" y="238262"/>
              <a:ext cx="8204200" cy="174915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sp>
        <p:sp>
          <p:nvSpPr>
            <p:cNvPr id="9" name="מלבן: פינות מעוגלות 4">
              <a:extLst>
                <a:ext uri="{FF2B5EF4-FFF2-40B4-BE49-F238E27FC236}">
                  <a16:creationId xmlns:a16="http://schemas.microsoft.com/office/drawing/2014/main" id="{CB485342-5F21-429B-84D4-8499F8D87FA4}"/>
                </a:ext>
              </a:extLst>
            </p:cNvPr>
            <p:cNvSpPr txBox="1"/>
            <p:nvPr/>
          </p:nvSpPr>
          <p:spPr>
            <a:xfrm>
              <a:off x="85386" y="323648"/>
              <a:ext cx="8033428" cy="157837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גם בילדים ובתינוקות נשתמש בשיטת 'מצח סנטר' אך נמנע מלהטות יתר על המידה -הימנעות מהיפר אקסטנציה. המטרה היא לגרום לפתיחת נתיב האוויר ע"י שחרור בסיס הלשון שצנח. </a:t>
              </a:r>
            </a:p>
            <a:p>
              <a:pPr marL="0" lvl="0" indent="0" algn="ctr" defTabSz="800100" rtl="1">
                <a:lnSpc>
                  <a:spcPct val="90000"/>
                </a:lnSpc>
                <a:spcBef>
                  <a:spcPct val="0"/>
                </a:spcBef>
                <a:spcAft>
                  <a:spcPct val="35000"/>
                </a:spcAft>
                <a:buNone/>
              </a:pPr>
              <a:r>
                <a:rPr lang="he-IL" sz="1800" kern="1200" dirty="0"/>
                <a:t>אין צורך למשוך את הלשון! נתיב האוויר יפתח ע"י הרמת הלסת (בשיטת 'מצח סנטר'). ("בליעת לשון"- מושג שגוי, המתאר מצב של צניחת בסיס הלשון) </a:t>
              </a:r>
            </a:p>
            <a:p>
              <a:pPr marL="0" lvl="0" indent="0" algn="ctr" defTabSz="800100" rtl="1">
                <a:lnSpc>
                  <a:spcPct val="90000"/>
                </a:lnSpc>
                <a:spcBef>
                  <a:spcPct val="0"/>
                </a:spcBef>
                <a:spcAft>
                  <a:spcPct val="35000"/>
                </a:spcAft>
                <a:buNone/>
              </a:pPr>
              <a:r>
                <a:rPr lang="he-IL" sz="1800" kern="1200" dirty="0"/>
                <a:t>יש להימנע מהטיית הראש בנפגע עם חשש לפגיעה בעמוד שדרה צווארי!לנפגע עם חשש לפגיעה זו, נשתמש בשיטת דחיקת לסת או משיכת סנטר.</a:t>
              </a:r>
              <a:endParaRPr lang="en-US" sz="1800" kern="1200" dirty="0"/>
            </a:p>
          </p:txBody>
        </p:sp>
      </p:grpSp>
      <p:pic>
        <p:nvPicPr>
          <p:cNvPr id="10" name="תמונה 9" descr="IMG_5951.JPG">
            <a:extLst>
              <a:ext uri="{FF2B5EF4-FFF2-40B4-BE49-F238E27FC236}">
                <a16:creationId xmlns:a16="http://schemas.microsoft.com/office/drawing/2014/main" id="{9C1737B8-5926-4247-A0DC-641E36812EEB}"/>
              </a:ext>
            </a:extLst>
          </p:cNvPr>
          <p:cNvPicPr>
            <a:picLocks noChangeAspect="1"/>
          </p:cNvPicPr>
          <p:nvPr/>
        </p:nvPicPr>
        <p:blipFill>
          <a:blip r:embed="rId2" cstate="print"/>
          <a:stretch>
            <a:fillRect/>
          </a:stretch>
        </p:blipFill>
        <p:spPr>
          <a:xfrm>
            <a:off x="3131840" y="4629133"/>
            <a:ext cx="2880320" cy="1920214"/>
          </a:xfrm>
          <a:prstGeom prst="ellipse">
            <a:avLst/>
          </a:prstGeom>
          <a:ln>
            <a:noFill/>
          </a:ln>
          <a:effectLst>
            <a:softEdge rad="112500"/>
          </a:effectLst>
        </p:spPr>
      </p:pic>
      <p:pic>
        <p:nvPicPr>
          <p:cNvPr id="11" name="תמונה 10">
            <a:extLst>
              <a:ext uri="{FF2B5EF4-FFF2-40B4-BE49-F238E27FC236}">
                <a16:creationId xmlns:a16="http://schemas.microsoft.com/office/drawing/2014/main" id="{CCE97DE1-0945-4E25-A721-30929B7F6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28" y="122216"/>
            <a:ext cx="1458942" cy="49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25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334</TotalTime>
  <Words>1864</Words>
  <Application>Microsoft Office PowerPoint</Application>
  <PresentationFormat>‫הצגה על המסך (4:3)</PresentationFormat>
  <Paragraphs>131</Paragraphs>
  <Slides>20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Calibri</vt:lpstr>
      <vt:lpstr>Calibri Light</vt:lpstr>
      <vt:lpstr>Guttman Logo1</vt:lpstr>
      <vt:lpstr>Wingdings</vt:lpstr>
      <vt:lpstr>Wingdings 2</vt:lpstr>
      <vt:lpstr>מבט לאחור</vt:lpstr>
      <vt:lpstr>מצגת של PowerPoint‏</vt:lpstr>
      <vt:lpstr>הנחיות ההחייאה </vt:lpstr>
      <vt:lpstr>שלבי ההחייאה</vt:lpstr>
      <vt:lpstr>שלבי ההחייאה</vt:lpstr>
      <vt:lpstr>הזעקת עזרה</vt:lpstr>
      <vt:lpstr>CAB</vt:lpstr>
      <vt:lpstr>המשך עיסוי לב חזה</vt:lpstr>
      <vt:lpstr>CAB</vt:lpstr>
      <vt:lpstr>מצגת של PowerPoint‏</vt:lpstr>
      <vt:lpstr>CAB</vt:lpstr>
      <vt:lpstr>מצגת של PowerPoint‏</vt:lpstr>
      <vt:lpstr>סכמת החייאה</vt:lpstr>
      <vt:lpstr>המשך סכמת החייאה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user1</dc:creator>
  <cp:lastModifiedBy>user1</cp:lastModifiedBy>
  <cp:revision>17</cp:revision>
  <dcterms:created xsi:type="dcterms:W3CDTF">2021-04-18T10:04:11Z</dcterms:created>
  <dcterms:modified xsi:type="dcterms:W3CDTF">2021-04-19T09:45:01Z</dcterms:modified>
</cp:coreProperties>
</file>