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diagrams/data18.xml" ContentType="application/vnd.openxmlformats-officedocument.drawingml.diagramData+xml"/>
  <Override PartName="/ppt/diagrams/layout18.xml" ContentType="application/vnd.openxmlformats-officedocument.drawingml.diagramLayout+xml"/>
  <Override PartName="/ppt/diagrams/quickStyle18.xml" ContentType="application/vnd.openxmlformats-officedocument.drawingml.diagramStyle+xml"/>
  <Override PartName="/ppt/diagrams/colors18.xml" ContentType="application/vnd.openxmlformats-officedocument.drawingml.diagramColors+xml"/>
  <Override PartName="/ppt/diagrams/drawing18.xml" ContentType="application/vnd.ms-office.drawingml.diagramDrawing+xml"/>
  <Override PartName="/ppt/diagrams/data19.xml" ContentType="application/vnd.openxmlformats-officedocument.drawingml.diagramData+xml"/>
  <Override PartName="/ppt/diagrams/layout19.xml" ContentType="application/vnd.openxmlformats-officedocument.drawingml.diagramLayout+xml"/>
  <Override PartName="/ppt/diagrams/quickStyle19.xml" ContentType="application/vnd.openxmlformats-officedocument.drawingml.diagramStyle+xml"/>
  <Override PartName="/ppt/diagrams/colors19.xml" ContentType="application/vnd.openxmlformats-officedocument.drawingml.diagramColors+xml"/>
  <Override PartName="/ppt/diagrams/drawing19.xml" ContentType="application/vnd.ms-office.drawingml.diagramDrawing+xml"/>
  <Override PartName="/ppt/diagrams/data20.xml" ContentType="application/vnd.openxmlformats-officedocument.drawingml.diagramData+xml"/>
  <Override PartName="/ppt/diagrams/layout20.xml" ContentType="application/vnd.openxmlformats-officedocument.drawingml.diagramLayout+xml"/>
  <Override PartName="/ppt/diagrams/quickStyle20.xml" ContentType="application/vnd.openxmlformats-officedocument.drawingml.diagramStyle+xml"/>
  <Override PartName="/ppt/diagrams/colors20.xml" ContentType="application/vnd.openxmlformats-officedocument.drawingml.diagramColors+xml"/>
  <Override PartName="/ppt/diagrams/drawing20.xml" ContentType="application/vnd.ms-office.drawingml.diagramDrawing+xml"/>
  <Override PartName="/ppt/diagrams/data21.xml" ContentType="application/vnd.openxmlformats-officedocument.drawingml.diagramData+xml"/>
  <Override PartName="/ppt/diagrams/layout21.xml" ContentType="application/vnd.openxmlformats-officedocument.drawingml.diagramLayout+xml"/>
  <Override PartName="/ppt/diagrams/quickStyle21.xml" ContentType="application/vnd.openxmlformats-officedocument.drawingml.diagramStyle+xml"/>
  <Override PartName="/ppt/diagrams/colors21.xml" ContentType="application/vnd.openxmlformats-officedocument.drawingml.diagramColors+xml"/>
  <Override PartName="/ppt/diagrams/drawing21.xml" ContentType="application/vnd.ms-office.drawingml.diagramDrawing+xml"/>
  <Override PartName="/ppt/diagrams/data22.xml" ContentType="application/vnd.openxmlformats-officedocument.drawingml.diagramData+xml"/>
  <Override PartName="/ppt/diagrams/layout22.xml" ContentType="application/vnd.openxmlformats-officedocument.drawingml.diagramLayout+xml"/>
  <Override PartName="/ppt/diagrams/quickStyle22.xml" ContentType="application/vnd.openxmlformats-officedocument.drawingml.diagramStyle+xml"/>
  <Override PartName="/ppt/diagrams/colors22.xml" ContentType="application/vnd.openxmlformats-officedocument.drawingml.diagramColors+xml"/>
  <Override PartName="/ppt/diagrams/drawing22.xml" ContentType="application/vnd.ms-office.drawingml.diagramDrawing+xml"/>
  <Override PartName="/ppt/diagrams/data23.xml" ContentType="application/vnd.openxmlformats-officedocument.drawingml.diagramData+xml"/>
  <Override PartName="/ppt/diagrams/layout23.xml" ContentType="application/vnd.openxmlformats-officedocument.drawingml.diagramLayout+xml"/>
  <Override PartName="/ppt/diagrams/quickStyle23.xml" ContentType="application/vnd.openxmlformats-officedocument.drawingml.diagramStyle+xml"/>
  <Override PartName="/ppt/diagrams/colors23.xml" ContentType="application/vnd.openxmlformats-officedocument.drawingml.diagramColors+xml"/>
  <Override PartName="/ppt/diagrams/drawing23.xml" ContentType="application/vnd.ms-office.drawingml.diagramDrawing+xml"/>
  <Override PartName="/ppt/diagrams/data24.xml" ContentType="application/vnd.openxmlformats-officedocument.drawingml.diagramData+xml"/>
  <Override PartName="/ppt/diagrams/layout24.xml" ContentType="application/vnd.openxmlformats-officedocument.drawingml.diagramLayout+xml"/>
  <Override PartName="/ppt/diagrams/quickStyle24.xml" ContentType="application/vnd.openxmlformats-officedocument.drawingml.diagramStyle+xml"/>
  <Override PartName="/ppt/diagrams/colors24.xml" ContentType="application/vnd.openxmlformats-officedocument.drawingml.diagramColors+xml"/>
  <Override PartName="/ppt/diagrams/drawing2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9" r:id="rId1"/>
  </p:sldMasterIdLst>
  <p:notesMasterIdLst>
    <p:notesMasterId r:id="rId9"/>
  </p:notesMasterIdLst>
  <p:sldIdLst>
    <p:sldId id="257" r:id="rId2"/>
    <p:sldId id="277" r:id="rId3"/>
    <p:sldId id="278" r:id="rId4"/>
    <p:sldId id="281" r:id="rId5"/>
    <p:sldId id="280" r:id="rId6"/>
    <p:sldId id="282" r:id="rId7"/>
    <p:sldId id="279"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אצתנעמי" initials="א"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000" autoAdjust="0"/>
    <p:restoredTop sz="94660"/>
  </p:normalViewPr>
  <p:slideViewPr>
    <p:cSldViewPr>
      <p:cViewPr varScale="1">
        <p:scale>
          <a:sx n="69" d="100"/>
          <a:sy n="69" d="100"/>
        </p:scale>
        <p:origin x="1440"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6844D1-58CA-4E61-BC0B-6D3E5BF7157C}"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6ACAFD96-6D12-432C-98FF-A330AFE02446}">
      <dgm:prSet custT="1">
        <dgm:style>
          <a:lnRef idx="2">
            <a:schemeClr val="accent1"/>
          </a:lnRef>
          <a:fillRef idx="1">
            <a:schemeClr val="lt1"/>
          </a:fillRef>
          <a:effectRef idx="0">
            <a:schemeClr val="accent1"/>
          </a:effectRef>
          <a:fontRef idx="minor">
            <a:schemeClr val="dk1"/>
          </a:fontRef>
        </dgm:style>
      </dgm:prSet>
      <dgm:spPr/>
      <dgm:t>
        <a:bodyPr/>
        <a:lstStyle/>
        <a:p>
          <a:pPr rtl="1"/>
          <a:r>
            <a:rPr lang="he-IL" sz="2000" dirty="0">
              <a:solidFill>
                <a:srgbClr val="FF6600"/>
              </a:solidFill>
            </a:rPr>
            <a:t>אנטומיה: </a:t>
          </a:r>
          <a:r>
            <a:rPr lang="he-IL" sz="2000" b="0" dirty="0"/>
            <a:t>תורה החוקרת את מבנה הגוף ואת מיקום איבריו (מבנה)</a:t>
          </a:r>
          <a:endParaRPr lang="en-US" sz="2000" dirty="0"/>
        </a:p>
      </dgm:t>
    </dgm:pt>
    <dgm:pt modelId="{717E711B-2B9D-4BCE-846F-50244D3E6CDE}" type="parTrans" cxnId="{5E710BA7-0F0B-43DF-B0B9-1E516AF521AE}">
      <dgm:prSet/>
      <dgm:spPr/>
      <dgm:t>
        <a:bodyPr/>
        <a:lstStyle/>
        <a:p>
          <a:pPr rtl="1"/>
          <a:endParaRPr lang="he-IL"/>
        </a:p>
      </dgm:t>
    </dgm:pt>
    <dgm:pt modelId="{1DBE0A37-9AC6-4FEA-B16D-76563246FEB8}" type="sibTrans" cxnId="{5E710BA7-0F0B-43DF-B0B9-1E516AF521AE}">
      <dgm:prSet/>
      <dgm:spPr/>
      <dgm:t>
        <a:bodyPr/>
        <a:lstStyle/>
        <a:p>
          <a:pPr rtl="1"/>
          <a:endParaRPr lang="he-IL"/>
        </a:p>
      </dgm:t>
    </dgm:pt>
    <dgm:pt modelId="{E4BFF333-3DAD-4ABA-AC96-610D7E66638B}" type="pres">
      <dgm:prSet presAssocID="{906844D1-58CA-4E61-BC0B-6D3E5BF7157C}" presName="linear" presStyleCnt="0">
        <dgm:presLayoutVars>
          <dgm:animLvl val="lvl"/>
          <dgm:resizeHandles val="exact"/>
        </dgm:presLayoutVars>
      </dgm:prSet>
      <dgm:spPr/>
    </dgm:pt>
    <dgm:pt modelId="{00F42661-AC00-4283-B5EC-3DA91C5FAA21}" type="pres">
      <dgm:prSet presAssocID="{6ACAFD96-6D12-432C-98FF-A330AFE02446}" presName="parentText" presStyleLbl="node1" presStyleIdx="0" presStyleCnt="1">
        <dgm:presLayoutVars>
          <dgm:chMax val="0"/>
          <dgm:bulletEnabled val="1"/>
        </dgm:presLayoutVars>
      </dgm:prSet>
      <dgm:spPr/>
    </dgm:pt>
  </dgm:ptLst>
  <dgm:cxnLst>
    <dgm:cxn modelId="{46D40E23-14D3-46DB-AB6C-5831AD8E152E}" type="presOf" srcId="{6ACAFD96-6D12-432C-98FF-A330AFE02446}" destId="{00F42661-AC00-4283-B5EC-3DA91C5FAA21}" srcOrd="0" destOrd="0" presId="urn:microsoft.com/office/officeart/2005/8/layout/vList2"/>
    <dgm:cxn modelId="{5E710BA7-0F0B-43DF-B0B9-1E516AF521AE}" srcId="{906844D1-58CA-4E61-BC0B-6D3E5BF7157C}" destId="{6ACAFD96-6D12-432C-98FF-A330AFE02446}" srcOrd="0" destOrd="0" parTransId="{717E711B-2B9D-4BCE-846F-50244D3E6CDE}" sibTransId="{1DBE0A37-9AC6-4FEA-B16D-76563246FEB8}"/>
    <dgm:cxn modelId="{610B8DB9-7CEE-41FA-AA1D-168584139DB9}" type="presOf" srcId="{906844D1-58CA-4E61-BC0B-6D3E5BF7157C}" destId="{E4BFF333-3DAD-4ABA-AC96-610D7E66638B}" srcOrd="0" destOrd="0" presId="urn:microsoft.com/office/officeart/2005/8/layout/vList2"/>
    <dgm:cxn modelId="{6D98E78C-D44D-46B3-AD9A-FF8BBEE0DAEF}" type="presParOf" srcId="{E4BFF333-3DAD-4ABA-AC96-610D7E66638B}" destId="{00F42661-AC00-4283-B5EC-3DA91C5FAA21}"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0BF23595-6EAC-4696-AA2A-C293F0149081}"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1C5D446B-9AA8-4C5A-80B0-5127531987B4}">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1800" dirty="0"/>
            <a:t>מערכת הדם (משאבה)</a:t>
          </a:r>
          <a:endParaRPr lang="en-US" sz="1800" dirty="0"/>
        </a:p>
      </dgm:t>
    </dgm:pt>
    <dgm:pt modelId="{C00F78DD-BE5B-4FAA-973E-F672F8873B3B}" type="parTrans" cxnId="{E97BDF74-1F65-4081-8790-38996C1D8987}">
      <dgm:prSet/>
      <dgm:spPr/>
      <dgm:t>
        <a:bodyPr/>
        <a:lstStyle/>
        <a:p>
          <a:pPr algn="ctr" rtl="1"/>
          <a:endParaRPr lang="he-IL" sz="1800"/>
        </a:p>
      </dgm:t>
    </dgm:pt>
    <dgm:pt modelId="{EBB0D1AF-0B57-433D-9F4F-BCC05D3FE45F}" type="sibTrans" cxnId="{E97BDF74-1F65-4081-8790-38996C1D8987}">
      <dgm:prSet/>
      <dgm:spPr/>
      <dgm:t>
        <a:bodyPr/>
        <a:lstStyle/>
        <a:p>
          <a:pPr algn="ctr" rtl="1"/>
          <a:endParaRPr lang="he-IL" sz="1800"/>
        </a:p>
      </dgm:t>
    </dgm:pt>
    <dgm:pt modelId="{EE7C09D9-B28A-4E32-9715-3874894F0B94}" type="pres">
      <dgm:prSet presAssocID="{0BF23595-6EAC-4696-AA2A-C293F0149081}" presName="linear" presStyleCnt="0">
        <dgm:presLayoutVars>
          <dgm:animLvl val="lvl"/>
          <dgm:resizeHandles val="exact"/>
        </dgm:presLayoutVars>
      </dgm:prSet>
      <dgm:spPr/>
    </dgm:pt>
    <dgm:pt modelId="{6EFDEC2E-8D68-4B6F-BB01-EDF66690F218}" type="pres">
      <dgm:prSet presAssocID="{1C5D446B-9AA8-4C5A-80B0-5127531987B4}" presName="parentText" presStyleLbl="node1" presStyleIdx="0" presStyleCnt="1" custLinFactNeighborX="-22187" custLinFactNeighborY="56141">
        <dgm:presLayoutVars>
          <dgm:chMax val="0"/>
          <dgm:bulletEnabled val="1"/>
        </dgm:presLayoutVars>
      </dgm:prSet>
      <dgm:spPr/>
    </dgm:pt>
  </dgm:ptLst>
  <dgm:cxnLst>
    <dgm:cxn modelId="{6C9A0E43-A682-44EE-AAE2-577399C743BB}" type="presOf" srcId="{0BF23595-6EAC-4696-AA2A-C293F0149081}" destId="{EE7C09D9-B28A-4E32-9715-3874894F0B94}" srcOrd="0" destOrd="0" presId="urn:microsoft.com/office/officeart/2005/8/layout/vList2"/>
    <dgm:cxn modelId="{2DD3B34E-962B-4F48-88F3-D19BF4E30EC6}" type="presOf" srcId="{1C5D446B-9AA8-4C5A-80B0-5127531987B4}" destId="{6EFDEC2E-8D68-4B6F-BB01-EDF66690F218}" srcOrd="0" destOrd="0" presId="urn:microsoft.com/office/officeart/2005/8/layout/vList2"/>
    <dgm:cxn modelId="{E97BDF74-1F65-4081-8790-38996C1D8987}" srcId="{0BF23595-6EAC-4696-AA2A-C293F0149081}" destId="{1C5D446B-9AA8-4C5A-80B0-5127531987B4}" srcOrd="0" destOrd="0" parTransId="{C00F78DD-BE5B-4FAA-973E-F672F8873B3B}" sibTransId="{EBB0D1AF-0B57-433D-9F4F-BCC05D3FE45F}"/>
    <dgm:cxn modelId="{50E0757A-8082-4633-99B2-897EFB389179}" type="presParOf" srcId="{EE7C09D9-B28A-4E32-9715-3874894F0B94}" destId="{6EFDEC2E-8D68-4B6F-BB01-EDF66690F218}" srcOrd="0" destOrd="0" presId="urn:microsoft.com/office/officeart/2005/8/layout/vList2"/>
  </dgm:cxnLst>
  <dgm:bg/>
  <dgm:whole/>
  <dgm:extLst>
    <a:ext uri="http://schemas.microsoft.com/office/drawing/2008/diagram">
      <dsp:dataModelExt xmlns:dsp="http://schemas.microsoft.com/office/drawing/2008/diagram" relId="rId15"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23A29842-1BE9-4542-848C-3AD50D707573}"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CDBC045C-9C50-4B08-966A-81834806FDB7}">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1800" dirty="0"/>
            <a:t>עיכול =אוגר מזון</a:t>
          </a:r>
        </a:p>
      </dgm:t>
    </dgm:pt>
    <dgm:pt modelId="{6F076ACB-1720-487A-9997-141ABAB98F00}" type="parTrans" cxnId="{EE06F9D0-32A3-4C0E-9167-34C3DD9FDD83}">
      <dgm:prSet/>
      <dgm:spPr/>
      <dgm:t>
        <a:bodyPr/>
        <a:lstStyle/>
        <a:p>
          <a:pPr algn="ctr" rtl="1"/>
          <a:endParaRPr lang="he-IL" sz="1800"/>
        </a:p>
      </dgm:t>
    </dgm:pt>
    <dgm:pt modelId="{06809512-8C97-47B6-9D69-175941A8EA05}" type="sibTrans" cxnId="{EE06F9D0-32A3-4C0E-9167-34C3DD9FDD83}">
      <dgm:prSet/>
      <dgm:spPr/>
      <dgm:t>
        <a:bodyPr/>
        <a:lstStyle/>
        <a:p>
          <a:pPr algn="ctr" rtl="1"/>
          <a:endParaRPr lang="he-IL" sz="1800"/>
        </a:p>
      </dgm:t>
    </dgm:pt>
    <dgm:pt modelId="{17573DEE-012A-44B8-BA76-7F05CB8E238D}" type="pres">
      <dgm:prSet presAssocID="{23A29842-1BE9-4542-848C-3AD50D707573}" presName="linear" presStyleCnt="0">
        <dgm:presLayoutVars>
          <dgm:animLvl val="lvl"/>
          <dgm:resizeHandles val="exact"/>
        </dgm:presLayoutVars>
      </dgm:prSet>
      <dgm:spPr/>
    </dgm:pt>
    <dgm:pt modelId="{78CE4CBF-652C-4AA2-9631-80B0C9D7B3ED}" type="pres">
      <dgm:prSet presAssocID="{CDBC045C-9C50-4B08-966A-81834806FDB7}" presName="parentText" presStyleLbl="node1" presStyleIdx="0" presStyleCnt="1">
        <dgm:presLayoutVars>
          <dgm:chMax val="0"/>
          <dgm:bulletEnabled val="1"/>
        </dgm:presLayoutVars>
      </dgm:prSet>
      <dgm:spPr/>
    </dgm:pt>
  </dgm:ptLst>
  <dgm:cxnLst>
    <dgm:cxn modelId="{8FAF6516-CFB8-4C4F-BA68-81FEE28B1D9F}" type="presOf" srcId="{CDBC045C-9C50-4B08-966A-81834806FDB7}" destId="{78CE4CBF-652C-4AA2-9631-80B0C9D7B3ED}" srcOrd="0" destOrd="0" presId="urn:microsoft.com/office/officeart/2005/8/layout/vList2"/>
    <dgm:cxn modelId="{F4D8663B-A972-4AFA-AB29-22E2DF2FB7C3}" type="presOf" srcId="{23A29842-1BE9-4542-848C-3AD50D707573}" destId="{17573DEE-012A-44B8-BA76-7F05CB8E238D}" srcOrd="0" destOrd="0" presId="urn:microsoft.com/office/officeart/2005/8/layout/vList2"/>
    <dgm:cxn modelId="{EE06F9D0-32A3-4C0E-9167-34C3DD9FDD83}" srcId="{23A29842-1BE9-4542-848C-3AD50D707573}" destId="{CDBC045C-9C50-4B08-966A-81834806FDB7}" srcOrd="0" destOrd="0" parTransId="{6F076ACB-1720-487A-9997-141ABAB98F00}" sibTransId="{06809512-8C97-47B6-9D69-175941A8EA05}"/>
    <dgm:cxn modelId="{AB48F60E-78DD-4746-A853-B53FF8BF9AA0}" type="presParOf" srcId="{17573DEE-012A-44B8-BA76-7F05CB8E238D}" destId="{78CE4CBF-652C-4AA2-9631-80B0C9D7B3ED}" srcOrd="0" destOrd="0" presId="urn:microsoft.com/office/officeart/2005/8/layout/vList2"/>
  </dgm:cxnLst>
  <dgm:bg/>
  <dgm:whole/>
  <dgm:extLst>
    <a:ext uri="http://schemas.microsoft.com/office/drawing/2008/diagram">
      <dsp:dataModelExt xmlns:dsp="http://schemas.microsoft.com/office/drawing/2008/diagram" relId="rId20"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286F0878-A54E-44CA-BB1F-86F7BCD27798}"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7ADDD0C3-AEED-4FC4-B6FC-DE0C0EDF64E6}">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1800" dirty="0"/>
            <a:t>מערכת הנשימה הכנסת אויר, הוצאתו וחמצון</a:t>
          </a:r>
        </a:p>
      </dgm:t>
    </dgm:pt>
    <dgm:pt modelId="{149ED572-1C04-4688-80A8-A5C3769E30F3}" type="parTrans" cxnId="{C7C1CABC-DD45-4EB2-B075-4348A0A3ED63}">
      <dgm:prSet/>
      <dgm:spPr/>
      <dgm:t>
        <a:bodyPr/>
        <a:lstStyle/>
        <a:p>
          <a:pPr algn="ctr" rtl="1"/>
          <a:endParaRPr lang="he-IL" sz="1800"/>
        </a:p>
      </dgm:t>
    </dgm:pt>
    <dgm:pt modelId="{821160DF-CFB9-46F0-AACC-660CA6DB9253}" type="sibTrans" cxnId="{C7C1CABC-DD45-4EB2-B075-4348A0A3ED63}">
      <dgm:prSet/>
      <dgm:spPr/>
      <dgm:t>
        <a:bodyPr/>
        <a:lstStyle/>
        <a:p>
          <a:pPr algn="ctr" rtl="1"/>
          <a:endParaRPr lang="he-IL" sz="1800"/>
        </a:p>
      </dgm:t>
    </dgm:pt>
    <dgm:pt modelId="{2E283CF2-451F-4FAB-81D7-8F99640B1B01}" type="pres">
      <dgm:prSet presAssocID="{286F0878-A54E-44CA-BB1F-86F7BCD27798}" presName="linear" presStyleCnt="0">
        <dgm:presLayoutVars>
          <dgm:animLvl val="lvl"/>
          <dgm:resizeHandles val="exact"/>
        </dgm:presLayoutVars>
      </dgm:prSet>
      <dgm:spPr/>
    </dgm:pt>
    <dgm:pt modelId="{9B916D34-372A-4B39-8A40-556AC56AF741}" type="pres">
      <dgm:prSet presAssocID="{7ADDD0C3-AEED-4FC4-B6FC-DE0C0EDF64E6}" presName="parentText" presStyleLbl="node1" presStyleIdx="0" presStyleCnt="1" custLinFactY="61348" custLinFactNeighborX="-9988" custLinFactNeighborY="100000">
        <dgm:presLayoutVars>
          <dgm:chMax val="0"/>
          <dgm:bulletEnabled val="1"/>
        </dgm:presLayoutVars>
      </dgm:prSet>
      <dgm:spPr/>
    </dgm:pt>
  </dgm:ptLst>
  <dgm:cxnLst>
    <dgm:cxn modelId="{D8DACE23-32B5-42C7-8687-1AFD490D6A31}" type="presOf" srcId="{7ADDD0C3-AEED-4FC4-B6FC-DE0C0EDF64E6}" destId="{9B916D34-372A-4B39-8A40-556AC56AF741}" srcOrd="0" destOrd="0" presId="urn:microsoft.com/office/officeart/2005/8/layout/vList2"/>
    <dgm:cxn modelId="{234B3A81-4979-4A4D-BADF-03E1A4682E47}" type="presOf" srcId="{286F0878-A54E-44CA-BB1F-86F7BCD27798}" destId="{2E283CF2-451F-4FAB-81D7-8F99640B1B01}" srcOrd="0" destOrd="0" presId="urn:microsoft.com/office/officeart/2005/8/layout/vList2"/>
    <dgm:cxn modelId="{C7C1CABC-DD45-4EB2-B075-4348A0A3ED63}" srcId="{286F0878-A54E-44CA-BB1F-86F7BCD27798}" destId="{7ADDD0C3-AEED-4FC4-B6FC-DE0C0EDF64E6}" srcOrd="0" destOrd="0" parTransId="{149ED572-1C04-4688-80A8-A5C3769E30F3}" sibTransId="{821160DF-CFB9-46F0-AACC-660CA6DB9253}"/>
    <dgm:cxn modelId="{D79D459E-6C5E-4BF1-97A3-A036AA221D0C}" type="presParOf" srcId="{2E283CF2-451F-4FAB-81D7-8F99640B1B01}" destId="{9B916D34-372A-4B39-8A40-556AC56AF741}" srcOrd="0" destOrd="0" presId="urn:microsoft.com/office/officeart/2005/8/layout/vList2"/>
  </dgm:cxnLst>
  <dgm:bg/>
  <dgm:whole/>
  <dgm:extLst>
    <a:ext uri="http://schemas.microsoft.com/office/drawing/2008/diagram">
      <dsp:dataModelExt xmlns:dsp="http://schemas.microsoft.com/office/drawing/2008/diagram" relId="rId25"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437D9F8-46A2-4D57-97BE-912728760AED}"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8ADF8300-6508-4C8E-B65A-20748594EB98}">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1800" dirty="0"/>
            <a:t>מעבדת דם כימית</a:t>
          </a:r>
          <a:endParaRPr lang="en-US" sz="1800" dirty="0"/>
        </a:p>
      </dgm:t>
    </dgm:pt>
    <dgm:pt modelId="{713EAF03-51EB-4313-8BE3-3E6C40D6B023}" type="parTrans" cxnId="{0A24A67E-7C38-4E37-84A8-F0BBC8820214}">
      <dgm:prSet/>
      <dgm:spPr/>
      <dgm:t>
        <a:bodyPr/>
        <a:lstStyle/>
        <a:p>
          <a:pPr rtl="1"/>
          <a:endParaRPr lang="he-IL" sz="1800"/>
        </a:p>
      </dgm:t>
    </dgm:pt>
    <dgm:pt modelId="{97810A1E-A3C4-4940-AFCD-6E117FB679A5}" type="sibTrans" cxnId="{0A24A67E-7C38-4E37-84A8-F0BBC8820214}">
      <dgm:prSet/>
      <dgm:spPr/>
      <dgm:t>
        <a:bodyPr/>
        <a:lstStyle/>
        <a:p>
          <a:pPr rtl="1"/>
          <a:endParaRPr lang="he-IL" sz="1800"/>
        </a:p>
      </dgm:t>
    </dgm:pt>
    <dgm:pt modelId="{3FF05BA0-792D-44B9-AEC0-D8409F4AA88E}" type="pres">
      <dgm:prSet presAssocID="{C437D9F8-46A2-4D57-97BE-912728760AED}" presName="linear" presStyleCnt="0">
        <dgm:presLayoutVars>
          <dgm:animLvl val="lvl"/>
          <dgm:resizeHandles val="exact"/>
        </dgm:presLayoutVars>
      </dgm:prSet>
      <dgm:spPr/>
    </dgm:pt>
    <dgm:pt modelId="{B92C5E95-7304-4239-8983-BFCF4BEC43A9}" type="pres">
      <dgm:prSet presAssocID="{8ADF8300-6508-4C8E-B65A-20748594EB98}" presName="parentText" presStyleLbl="node1" presStyleIdx="0" presStyleCnt="1">
        <dgm:presLayoutVars>
          <dgm:chMax val="0"/>
          <dgm:bulletEnabled val="1"/>
        </dgm:presLayoutVars>
      </dgm:prSet>
      <dgm:spPr/>
    </dgm:pt>
  </dgm:ptLst>
  <dgm:cxnLst>
    <dgm:cxn modelId="{F643DF53-7AAE-4E08-8790-2B9316B79C31}" type="presOf" srcId="{8ADF8300-6508-4C8E-B65A-20748594EB98}" destId="{B92C5E95-7304-4239-8983-BFCF4BEC43A9}" srcOrd="0" destOrd="0" presId="urn:microsoft.com/office/officeart/2005/8/layout/vList2"/>
    <dgm:cxn modelId="{0A24A67E-7C38-4E37-84A8-F0BBC8820214}" srcId="{C437D9F8-46A2-4D57-97BE-912728760AED}" destId="{8ADF8300-6508-4C8E-B65A-20748594EB98}" srcOrd="0" destOrd="0" parTransId="{713EAF03-51EB-4313-8BE3-3E6C40D6B023}" sibTransId="{97810A1E-A3C4-4940-AFCD-6E117FB679A5}"/>
    <dgm:cxn modelId="{6CAE9E8C-AC26-46C2-BDB3-1AB3262FE578}" type="presOf" srcId="{C437D9F8-46A2-4D57-97BE-912728760AED}" destId="{3FF05BA0-792D-44B9-AEC0-D8409F4AA88E}" srcOrd="0" destOrd="0" presId="urn:microsoft.com/office/officeart/2005/8/layout/vList2"/>
    <dgm:cxn modelId="{1CA94406-0621-4511-859A-25F94D8DF2E6}" type="presParOf" srcId="{3FF05BA0-792D-44B9-AEC0-D8409F4AA88E}" destId="{B92C5E95-7304-4239-8983-BFCF4BEC43A9}" srcOrd="0" destOrd="0" presId="urn:microsoft.com/office/officeart/2005/8/layout/vList2"/>
  </dgm:cxnLst>
  <dgm:bg/>
  <dgm:whole/>
  <dgm:extLst>
    <a:ext uri="http://schemas.microsoft.com/office/drawing/2008/diagram">
      <dsp:dataModelExt xmlns:dsp="http://schemas.microsoft.com/office/drawing/2008/diagram" relId="rId31"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41BC2E4D-3B4E-4AA3-9DC0-35433D15C222}"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B614A77B-6A8B-4C35-959E-F38C62EAAA0B}">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1800" dirty="0"/>
            <a:t>חיסון / הדם*</a:t>
          </a:r>
          <a:endParaRPr lang="en-US" sz="1800" dirty="0"/>
        </a:p>
      </dgm:t>
    </dgm:pt>
    <dgm:pt modelId="{417A412E-3EA2-4A9C-BC97-B30DB024AE26}" type="parTrans" cxnId="{5604213C-3055-4F57-81B4-C54C47FA5CBE}">
      <dgm:prSet/>
      <dgm:spPr/>
      <dgm:t>
        <a:bodyPr/>
        <a:lstStyle/>
        <a:p>
          <a:pPr algn="ctr" rtl="1"/>
          <a:endParaRPr lang="he-IL" sz="1800"/>
        </a:p>
      </dgm:t>
    </dgm:pt>
    <dgm:pt modelId="{59ECB999-22F4-44B2-8C52-51EAA8519AD0}" type="sibTrans" cxnId="{5604213C-3055-4F57-81B4-C54C47FA5CBE}">
      <dgm:prSet/>
      <dgm:spPr/>
      <dgm:t>
        <a:bodyPr/>
        <a:lstStyle/>
        <a:p>
          <a:pPr algn="ctr" rtl="1"/>
          <a:endParaRPr lang="he-IL" sz="1800"/>
        </a:p>
      </dgm:t>
    </dgm:pt>
    <dgm:pt modelId="{067498D6-CD45-4BE2-B85E-71B50BA5D362}" type="pres">
      <dgm:prSet presAssocID="{41BC2E4D-3B4E-4AA3-9DC0-35433D15C222}" presName="linear" presStyleCnt="0">
        <dgm:presLayoutVars>
          <dgm:animLvl val="lvl"/>
          <dgm:resizeHandles val="exact"/>
        </dgm:presLayoutVars>
      </dgm:prSet>
      <dgm:spPr/>
    </dgm:pt>
    <dgm:pt modelId="{FA8324DC-BF3C-49D7-AE0D-F2BCDB97B6A3}" type="pres">
      <dgm:prSet presAssocID="{B614A77B-6A8B-4C35-959E-F38C62EAAA0B}" presName="parentText" presStyleLbl="node1" presStyleIdx="0" presStyleCnt="1">
        <dgm:presLayoutVars>
          <dgm:chMax val="0"/>
          <dgm:bulletEnabled val="1"/>
        </dgm:presLayoutVars>
      </dgm:prSet>
      <dgm:spPr/>
    </dgm:pt>
  </dgm:ptLst>
  <dgm:cxnLst>
    <dgm:cxn modelId="{5604213C-3055-4F57-81B4-C54C47FA5CBE}" srcId="{41BC2E4D-3B4E-4AA3-9DC0-35433D15C222}" destId="{B614A77B-6A8B-4C35-959E-F38C62EAAA0B}" srcOrd="0" destOrd="0" parTransId="{417A412E-3EA2-4A9C-BC97-B30DB024AE26}" sibTransId="{59ECB999-22F4-44B2-8C52-51EAA8519AD0}"/>
    <dgm:cxn modelId="{58E70A7D-4DEE-4A54-A4D6-7D71505754A6}" type="presOf" srcId="{B614A77B-6A8B-4C35-959E-F38C62EAAA0B}" destId="{FA8324DC-BF3C-49D7-AE0D-F2BCDB97B6A3}" srcOrd="0" destOrd="0" presId="urn:microsoft.com/office/officeart/2005/8/layout/vList2"/>
    <dgm:cxn modelId="{9D63E59B-DE1A-48C5-9680-F9FF4B692E02}" type="presOf" srcId="{41BC2E4D-3B4E-4AA3-9DC0-35433D15C222}" destId="{067498D6-CD45-4BE2-B85E-71B50BA5D362}" srcOrd="0" destOrd="0" presId="urn:microsoft.com/office/officeart/2005/8/layout/vList2"/>
    <dgm:cxn modelId="{CD9E69D0-20D7-4582-AC40-1E2A7FEADC6D}" type="presParOf" srcId="{067498D6-CD45-4BE2-B85E-71B50BA5D362}" destId="{FA8324DC-BF3C-49D7-AE0D-F2BCDB97B6A3}" srcOrd="0" destOrd="0" presId="urn:microsoft.com/office/officeart/2005/8/layout/vList2"/>
  </dgm:cxnLst>
  <dgm:bg/>
  <dgm:whole/>
  <dgm:extLst>
    <a:ext uri="http://schemas.microsoft.com/office/drawing/2008/diagram">
      <dsp:dataModelExt xmlns:dsp="http://schemas.microsoft.com/office/drawing/2008/diagram" relId="rId38"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FFFF9E5F-26CE-4F17-B4AF-7CBB6B9E4C5A}"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021227B0-4E07-473E-9796-8AD22342046F}">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1800" dirty="0"/>
            <a:t>סינון הדם / השתן**</a:t>
          </a:r>
        </a:p>
      </dgm:t>
    </dgm:pt>
    <dgm:pt modelId="{1F6FD9BE-2349-4689-8AE2-682B686A5245}" type="parTrans" cxnId="{98C91ED3-1256-4270-BA65-1C4EB33E2173}">
      <dgm:prSet/>
      <dgm:spPr/>
      <dgm:t>
        <a:bodyPr/>
        <a:lstStyle/>
        <a:p>
          <a:pPr rtl="1"/>
          <a:endParaRPr lang="he-IL" sz="1800"/>
        </a:p>
      </dgm:t>
    </dgm:pt>
    <dgm:pt modelId="{C0E9F06B-E728-41AE-88AA-DA80D10A9297}" type="sibTrans" cxnId="{98C91ED3-1256-4270-BA65-1C4EB33E2173}">
      <dgm:prSet/>
      <dgm:spPr/>
      <dgm:t>
        <a:bodyPr/>
        <a:lstStyle/>
        <a:p>
          <a:pPr rtl="1"/>
          <a:endParaRPr lang="he-IL" sz="1800"/>
        </a:p>
      </dgm:t>
    </dgm:pt>
    <dgm:pt modelId="{FD8D5CA5-7ECC-4485-A835-9F6D8D9A1D59}" type="pres">
      <dgm:prSet presAssocID="{FFFF9E5F-26CE-4F17-B4AF-7CBB6B9E4C5A}" presName="linear" presStyleCnt="0">
        <dgm:presLayoutVars>
          <dgm:animLvl val="lvl"/>
          <dgm:resizeHandles val="exact"/>
        </dgm:presLayoutVars>
      </dgm:prSet>
      <dgm:spPr/>
    </dgm:pt>
    <dgm:pt modelId="{D4103397-7483-472A-BA8A-C877964D1A12}" type="pres">
      <dgm:prSet presAssocID="{021227B0-4E07-473E-9796-8AD22342046F}" presName="parentText" presStyleLbl="node1" presStyleIdx="0" presStyleCnt="1" custLinFactNeighborX="9480" custLinFactNeighborY="-746">
        <dgm:presLayoutVars>
          <dgm:chMax val="0"/>
          <dgm:bulletEnabled val="1"/>
        </dgm:presLayoutVars>
      </dgm:prSet>
      <dgm:spPr/>
    </dgm:pt>
  </dgm:ptLst>
  <dgm:cxnLst>
    <dgm:cxn modelId="{268DFA33-2D46-4FCA-9BF9-43B146E00F3A}" type="presOf" srcId="{FFFF9E5F-26CE-4F17-B4AF-7CBB6B9E4C5A}" destId="{FD8D5CA5-7ECC-4485-A835-9F6D8D9A1D59}" srcOrd="0" destOrd="0" presId="urn:microsoft.com/office/officeart/2005/8/layout/vList2"/>
    <dgm:cxn modelId="{DDF180D1-C3D4-458A-901D-7C70A927B4D1}" type="presOf" srcId="{021227B0-4E07-473E-9796-8AD22342046F}" destId="{D4103397-7483-472A-BA8A-C877964D1A12}" srcOrd="0" destOrd="0" presId="urn:microsoft.com/office/officeart/2005/8/layout/vList2"/>
    <dgm:cxn modelId="{98C91ED3-1256-4270-BA65-1C4EB33E2173}" srcId="{FFFF9E5F-26CE-4F17-B4AF-7CBB6B9E4C5A}" destId="{021227B0-4E07-473E-9796-8AD22342046F}" srcOrd="0" destOrd="0" parTransId="{1F6FD9BE-2349-4689-8AE2-682B686A5245}" sibTransId="{C0E9F06B-E728-41AE-88AA-DA80D10A9297}"/>
    <dgm:cxn modelId="{C3EC61F2-7B26-49DB-8E4C-8B26CBA20BD4}" type="presParOf" srcId="{FD8D5CA5-7ECC-4485-A835-9F6D8D9A1D59}" destId="{D4103397-7483-472A-BA8A-C877964D1A12}" srcOrd="0" destOrd="0" presId="urn:microsoft.com/office/officeart/2005/8/layout/vList2"/>
  </dgm:cxnLst>
  <dgm:bg/>
  <dgm:whole/>
  <dgm:extLst>
    <a:ext uri="http://schemas.microsoft.com/office/drawing/2008/diagram">
      <dsp:dataModelExt xmlns:dsp="http://schemas.microsoft.com/office/drawing/2008/diagram" relId="rId43"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DB87AFF6-C359-4373-9008-79E1D1E3B7D7}"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C7E86518-2235-4A45-8BD5-6275F7DF95A4}">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1800" dirty="0"/>
            <a:t>עיכול המזון</a:t>
          </a:r>
          <a:endParaRPr lang="en-US" sz="1800" dirty="0"/>
        </a:p>
      </dgm:t>
    </dgm:pt>
    <dgm:pt modelId="{22EDCB5A-972D-4C10-9D5F-135CE761FC1C}" type="parTrans" cxnId="{A2E0CC6D-B842-40D4-9CFA-223480038FD2}">
      <dgm:prSet/>
      <dgm:spPr/>
      <dgm:t>
        <a:bodyPr/>
        <a:lstStyle/>
        <a:p>
          <a:pPr rtl="1"/>
          <a:endParaRPr lang="he-IL" sz="1800"/>
        </a:p>
      </dgm:t>
    </dgm:pt>
    <dgm:pt modelId="{4A745206-2712-464D-836F-074703FFEE06}" type="sibTrans" cxnId="{A2E0CC6D-B842-40D4-9CFA-223480038FD2}">
      <dgm:prSet/>
      <dgm:spPr/>
      <dgm:t>
        <a:bodyPr/>
        <a:lstStyle/>
        <a:p>
          <a:pPr rtl="1"/>
          <a:endParaRPr lang="he-IL" sz="1800"/>
        </a:p>
      </dgm:t>
    </dgm:pt>
    <dgm:pt modelId="{AC62D367-890A-4FE6-9F2C-0D80109A75D7}" type="pres">
      <dgm:prSet presAssocID="{DB87AFF6-C359-4373-9008-79E1D1E3B7D7}" presName="linear" presStyleCnt="0">
        <dgm:presLayoutVars>
          <dgm:animLvl val="lvl"/>
          <dgm:resizeHandles val="exact"/>
        </dgm:presLayoutVars>
      </dgm:prSet>
      <dgm:spPr/>
    </dgm:pt>
    <dgm:pt modelId="{78FE2FB6-BB1A-4398-8C94-54DA0113A6E5}" type="pres">
      <dgm:prSet presAssocID="{C7E86518-2235-4A45-8BD5-6275F7DF95A4}" presName="parentText" presStyleLbl="node1" presStyleIdx="0" presStyleCnt="1">
        <dgm:presLayoutVars>
          <dgm:chMax val="0"/>
          <dgm:bulletEnabled val="1"/>
        </dgm:presLayoutVars>
      </dgm:prSet>
      <dgm:spPr/>
    </dgm:pt>
  </dgm:ptLst>
  <dgm:cxnLst>
    <dgm:cxn modelId="{A2E0CC6D-B842-40D4-9CFA-223480038FD2}" srcId="{DB87AFF6-C359-4373-9008-79E1D1E3B7D7}" destId="{C7E86518-2235-4A45-8BD5-6275F7DF95A4}" srcOrd="0" destOrd="0" parTransId="{22EDCB5A-972D-4C10-9D5F-135CE761FC1C}" sibTransId="{4A745206-2712-464D-836F-074703FFEE06}"/>
    <dgm:cxn modelId="{877C5AB7-222C-4942-B589-3770EE3D15F6}" type="presOf" srcId="{C7E86518-2235-4A45-8BD5-6275F7DF95A4}" destId="{78FE2FB6-BB1A-4398-8C94-54DA0113A6E5}" srcOrd="0" destOrd="0" presId="urn:microsoft.com/office/officeart/2005/8/layout/vList2"/>
    <dgm:cxn modelId="{8B408DED-996D-4D5E-ACA5-5528CEE8FE78}" type="presOf" srcId="{DB87AFF6-C359-4373-9008-79E1D1E3B7D7}" destId="{AC62D367-890A-4FE6-9F2C-0D80109A75D7}" srcOrd="0" destOrd="0" presId="urn:microsoft.com/office/officeart/2005/8/layout/vList2"/>
    <dgm:cxn modelId="{FBD11DC6-801C-45A3-A866-1F716E16DC25}" type="presParOf" srcId="{AC62D367-890A-4FE6-9F2C-0D80109A75D7}" destId="{78FE2FB6-BB1A-4398-8C94-54DA0113A6E5}" srcOrd="0" destOrd="0" presId="urn:microsoft.com/office/officeart/2005/8/layout/vList2"/>
  </dgm:cxnLst>
  <dgm:bg/>
  <dgm:whole/>
  <dgm:extLst>
    <a:ext uri="http://schemas.microsoft.com/office/drawing/2008/diagram">
      <dsp:dataModelExt xmlns:dsp="http://schemas.microsoft.com/office/drawing/2008/diagram" relId="rId48"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F9B293ED-07FE-4D6C-9091-C676C117BCEC}"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6890AF9E-BFFD-4183-BA04-DEE7AB24CEA0}">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dirty="0"/>
            <a:t>נשימה</a:t>
          </a:r>
          <a:endParaRPr lang="en-US" sz="2000" dirty="0"/>
        </a:p>
      </dgm:t>
    </dgm:pt>
    <dgm:pt modelId="{686E7450-6DDE-4C0D-91D4-718B1F95A8F0}" type="parTrans" cxnId="{FEBD2ADF-1055-42F4-BB74-97DE28D0F9C5}">
      <dgm:prSet/>
      <dgm:spPr/>
      <dgm:t>
        <a:bodyPr/>
        <a:lstStyle/>
        <a:p>
          <a:pPr rtl="1"/>
          <a:endParaRPr lang="he-IL"/>
        </a:p>
      </dgm:t>
    </dgm:pt>
    <dgm:pt modelId="{7B578635-B940-475B-AB0C-AFD7C54EBE54}" type="sibTrans" cxnId="{FEBD2ADF-1055-42F4-BB74-97DE28D0F9C5}">
      <dgm:prSet/>
      <dgm:spPr/>
      <dgm:t>
        <a:bodyPr/>
        <a:lstStyle/>
        <a:p>
          <a:pPr rtl="1"/>
          <a:endParaRPr lang="he-IL"/>
        </a:p>
      </dgm:t>
    </dgm:pt>
    <dgm:pt modelId="{1E160DCB-905F-41C4-9733-E9C074025B3F}" type="pres">
      <dgm:prSet presAssocID="{F9B293ED-07FE-4D6C-9091-C676C117BCEC}" presName="linear" presStyleCnt="0">
        <dgm:presLayoutVars>
          <dgm:animLvl val="lvl"/>
          <dgm:resizeHandles val="exact"/>
        </dgm:presLayoutVars>
      </dgm:prSet>
      <dgm:spPr/>
    </dgm:pt>
    <dgm:pt modelId="{2AAEE866-F3AA-49C4-AE99-73518408B6B4}" type="pres">
      <dgm:prSet presAssocID="{6890AF9E-BFFD-4183-BA04-DEE7AB24CEA0}" presName="parentText" presStyleLbl="node1" presStyleIdx="0" presStyleCnt="1">
        <dgm:presLayoutVars>
          <dgm:chMax val="0"/>
          <dgm:bulletEnabled val="1"/>
        </dgm:presLayoutVars>
      </dgm:prSet>
      <dgm:spPr/>
    </dgm:pt>
  </dgm:ptLst>
  <dgm:cxnLst>
    <dgm:cxn modelId="{D091C234-6DED-4999-ABC0-6D0B44B1FAAF}" type="presOf" srcId="{F9B293ED-07FE-4D6C-9091-C676C117BCEC}" destId="{1E160DCB-905F-41C4-9733-E9C074025B3F}" srcOrd="0" destOrd="0" presId="urn:microsoft.com/office/officeart/2005/8/layout/vList2"/>
    <dgm:cxn modelId="{20DF6974-FAB9-4DA8-8F59-E151E0336D2B}" type="presOf" srcId="{6890AF9E-BFFD-4183-BA04-DEE7AB24CEA0}" destId="{2AAEE866-F3AA-49C4-AE99-73518408B6B4}" srcOrd="0" destOrd="0" presId="urn:microsoft.com/office/officeart/2005/8/layout/vList2"/>
    <dgm:cxn modelId="{FEBD2ADF-1055-42F4-BB74-97DE28D0F9C5}" srcId="{F9B293ED-07FE-4D6C-9091-C676C117BCEC}" destId="{6890AF9E-BFFD-4183-BA04-DEE7AB24CEA0}" srcOrd="0" destOrd="0" parTransId="{686E7450-6DDE-4C0D-91D4-718B1F95A8F0}" sibTransId="{7B578635-B940-475B-AB0C-AFD7C54EBE54}"/>
    <dgm:cxn modelId="{D103951F-DF9D-491E-A66B-EF54F3A6878C}" type="presParOf" srcId="{1E160DCB-905F-41C4-9733-E9C074025B3F}" destId="{2AAEE866-F3AA-49C4-AE99-73518408B6B4}"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9CCE32AA-1E34-4830-A160-44B8736E0435}"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37AEC428-5007-4259-BCF9-CDF6FDB14749}">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dirty="0"/>
            <a:t>דם</a:t>
          </a:r>
          <a:endParaRPr lang="en-US" sz="2000" dirty="0"/>
        </a:p>
      </dgm:t>
    </dgm:pt>
    <dgm:pt modelId="{F573CD65-FC0F-4079-8EC3-B18BB0E3D6D7}" type="parTrans" cxnId="{CEA7653F-990A-4ADF-A9E6-B99E7F0637DC}">
      <dgm:prSet/>
      <dgm:spPr/>
      <dgm:t>
        <a:bodyPr/>
        <a:lstStyle/>
        <a:p>
          <a:pPr rtl="1"/>
          <a:endParaRPr lang="he-IL"/>
        </a:p>
      </dgm:t>
    </dgm:pt>
    <dgm:pt modelId="{9FA9C2AA-52FB-4547-B090-C34627EF09A8}" type="sibTrans" cxnId="{CEA7653F-990A-4ADF-A9E6-B99E7F0637DC}">
      <dgm:prSet/>
      <dgm:spPr/>
      <dgm:t>
        <a:bodyPr/>
        <a:lstStyle/>
        <a:p>
          <a:pPr rtl="1"/>
          <a:endParaRPr lang="he-IL"/>
        </a:p>
      </dgm:t>
    </dgm:pt>
    <dgm:pt modelId="{248D564E-2187-49D1-AA20-70AFE7640FC1}" type="pres">
      <dgm:prSet presAssocID="{9CCE32AA-1E34-4830-A160-44B8736E0435}" presName="linear" presStyleCnt="0">
        <dgm:presLayoutVars>
          <dgm:animLvl val="lvl"/>
          <dgm:resizeHandles val="exact"/>
        </dgm:presLayoutVars>
      </dgm:prSet>
      <dgm:spPr/>
    </dgm:pt>
    <dgm:pt modelId="{69E00732-99EC-4719-8E90-C6F5ABD1A03E}" type="pres">
      <dgm:prSet presAssocID="{37AEC428-5007-4259-BCF9-CDF6FDB14749}" presName="parentText" presStyleLbl="node1" presStyleIdx="0" presStyleCnt="1">
        <dgm:presLayoutVars>
          <dgm:chMax val="0"/>
          <dgm:bulletEnabled val="1"/>
        </dgm:presLayoutVars>
      </dgm:prSet>
      <dgm:spPr/>
    </dgm:pt>
  </dgm:ptLst>
  <dgm:cxnLst>
    <dgm:cxn modelId="{CEA7653F-990A-4ADF-A9E6-B99E7F0637DC}" srcId="{9CCE32AA-1E34-4830-A160-44B8736E0435}" destId="{37AEC428-5007-4259-BCF9-CDF6FDB14749}" srcOrd="0" destOrd="0" parTransId="{F573CD65-FC0F-4079-8EC3-B18BB0E3D6D7}" sibTransId="{9FA9C2AA-52FB-4547-B090-C34627EF09A8}"/>
    <dgm:cxn modelId="{8AF00041-2FD3-4A31-A70B-38584CAD48F2}" type="presOf" srcId="{9CCE32AA-1E34-4830-A160-44B8736E0435}" destId="{248D564E-2187-49D1-AA20-70AFE7640FC1}" srcOrd="0" destOrd="0" presId="urn:microsoft.com/office/officeart/2005/8/layout/vList2"/>
    <dgm:cxn modelId="{8B486774-4E5F-45CF-A54D-A1AAC8DC6772}" type="presOf" srcId="{37AEC428-5007-4259-BCF9-CDF6FDB14749}" destId="{69E00732-99EC-4719-8E90-C6F5ABD1A03E}" srcOrd="0" destOrd="0" presId="urn:microsoft.com/office/officeart/2005/8/layout/vList2"/>
    <dgm:cxn modelId="{93D08549-361C-4582-92EC-9EFF0C66C551}" type="presParOf" srcId="{248D564E-2187-49D1-AA20-70AFE7640FC1}" destId="{69E00732-99EC-4719-8E90-C6F5ABD1A03E}"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FD0D7F38-DF74-41CE-A1F5-72CA7E1472CE}"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F119C618-528B-4991-A309-84D9CE514661}">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dirty="0"/>
            <a:t>עצבים</a:t>
          </a:r>
          <a:endParaRPr lang="en-US" sz="2000" dirty="0"/>
        </a:p>
      </dgm:t>
    </dgm:pt>
    <dgm:pt modelId="{12E5A8A6-D1F5-400E-8CFC-F0B9A145853A}" type="parTrans" cxnId="{2EB2953D-97F7-4BFA-820F-5E461600B7CA}">
      <dgm:prSet/>
      <dgm:spPr/>
      <dgm:t>
        <a:bodyPr/>
        <a:lstStyle/>
        <a:p>
          <a:pPr rtl="1"/>
          <a:endParaRPr lang="he-IL"/>
        </a:p>
      </dgm:t>
    </dgm:pt>
    <dgm:pt modelId="{D39331D3-5BDD-49FF-80F4-F0A0C553B323}" type="sibTrans" cxnId="{2EB2953D-97F7-4BFA-820F-5E461600B7CA}">
      <dgm:prSet/>
      <dgm:spPr/>
      <dgm:t>
        <a:bodyPr/>
        <a:lstStyle/>
        <a:p>
          <a:pPr rtl="1"/>
          <a:endParaRPr lang="he-IL"/>
        </a:p>
      </dgm:t>
    </dgm:pt>
    <dgm:pt modelId="{BF5CE865-3593-4B59-9DFC-511A2CD2BA5F}" type="pres">
      <dgm:prSet presAssocID="{FD0D7F38-DF74-41CE-A1F5-72CA7E1472CE}" presName="linear" presStyleCnt="0">
        <dgm:presLayoutVars>
          <dgm:animLvl val="lvl"/>
          <dgm:resizeHandles val="exact"/>
        </dgm:presLayoutVars>
      </dgm:prSet>
      <dgm:spPr/>
    </dgm:pt>
    <dgm:pt modelId="{52652FEF-9403-4D48-97BC-71CB8BF65E72}" type="pres">
      <dgm:prSet presAssocID="{F119C618-528B-4991-A309-84D9CE514661}" presName="parentText" presStyleLbl="node1" presStyleIdx="0" presStyleCnt="1">
        <dgm:presLayoutVars>
          <dgm:chMax val="0"/>
          <dgm:bulletEnabled val="1"/>
        </dgm:presLayoutVars>
      </dgm:prSet>
      <dgm:spPr/>
    </dgm:pt>
  </dgm:ptLst>
  <dgm:cxnLst>
    <dgm:cxn modelId="{BB159E36-0BA0-4D4F-997E-687870C52396}" type="presOf" srcId="{F119C618-528B-4991-A309-84D9CE514661}" destId="{52652FEF-9403-4D48-97BC-71CB8BF65E72}" srcOrd="0" destOrd="0" presId="urn:microsoft.com/office/officeart/2005/8/layout/vList2"/>
    <dgm:cxn modelId="{C6BE7A3A-56D3-4F5C-AD14-5B64929B4EB8}" type="presOf" srcId="{FD0D7F38-DF74-41CE-A1F5-72CA7E1472CE}" destId="{BF5CE865-3593-4B59-9DFC-511A2CD2BA5F}" srcOrd="0" destOrd="0" presId="urn:microsoft.com/office/officeart/2005/8/layout/vList2"/>
    <dgm:cxn modelId="{2EB2953D-97F7-4BFA-820F-5E461600B7CA}" srcId="{FD0D7F38-DF74-41CE-A1F5-72CA7E1472CE}" destId="{F119C618-528B-4991-A309-84D9CE514661}" srcOrd="0" destOrd="0" parTransId="{12E5A8A6-D1F5-400E-8CFC-F0B9A145853A}" sibTransId="{D39331D3-5BDD-49FF-80F4-F0A0C553B323}"/>
    <dgm:cxn modelId="{B3309296-1245-430D-B20B-58EB1C36CAB6}" type="presParOf" srcId="{BF5CE865-3593-4B59-9DFC-511A2CD2BA5F}" destId="{52652FEF-9403-4D48-97BC-71CB8BF65E72}"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FDDB9383-EBF8-4653-86D2-12A6E06D92A3}"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694C9CDD-89A4-49DA-9758-27E16DBFFE05}">
      <dgm:prSet custT="1">
        <dgm:style>
          <a:lnRef idx="2">
            <a:schemeClr val="accent1"/>
          </a:lnRef>
          <a:fillRef idx="1">
            <a:schemeClr val="lt1"/>
          </a:fillRef>
          <a:effectRef idx="0">
            <a:schemeClr val="accent1"/>
          </a:effectRef>
          <a:fontRef idx="minor">
            <a:schemeClr val="dk1"/>
          </a:fontRef>
        </dgm:style>
      </dgm:prSet>
      <dgm:spPr/>
      <dgm:t>
        <a:bodyPr/>
        <a:lstStyle/>
        <a:p>
          <a:pPr rtl="1"/>
          <a:r>
            <a:rPr lang="he-IL" sz="2000" dirty="0">
              <a:solidFill>
                <a:srgbClr val="FF6600"/>
              </a:solidFill>
            </a:rPr>
            <a:t>פתופיזיולוגיה:  </a:t>
          </a:r>
          <a:r>
            <a:rPr lang="he-IL" sz="2000" b="0" dirty="0"/>
            <a:t>תורה החוקרת את התהליכים המתרחשים בגופנו </a:t>
          </a:r>
          <a:br>
            <a:rPr lang="en-US" sz="2000" b="0" dirty="0"/>
          </a:br>
          <a:r>
            <a:rPr lang="he-IL" sz="2000" b="0" dirty="0"/>
            <a:t>לאחר / בעקבות פגיעה או מחלה</a:t>
          </a:r>
          <a:endParaRPr lang="he-IL" sz="2000" dirty="0"/>
        </a:p>
      </dgm:t>
    </dgm:pt>
    <dgm:pt modelId="{9C2B040A-D85E-415F-A00C-CA815A4DA6E6}" type="parTrans" cxnId="{5ED64B6F-01AA-48DE-B479-305123724D35}">
      <dgm:prSet/>
      <dgm:spPr/>
      <dgm:t>
        <a:bodyPr/>
        <a:lstStyle/>
        <a:p>
          <a:pPr rtl="1"/>
          <a:endParaRPr lang="he-IL" sz="2000"/>
        </a:p>
      </dgm:t>
    </dgm:pt>
    <dgm:pt modelId="{B9F5140D-E54D-43F5-8686-A73A5BD63058}" type="sibTrans" cxnId="{5ED64B6F-01AA-48DE-B479-305123724D35}">
      <dgm:prSet/>
      <dgm:spPr/>
      <dgm:t>
        <a:bodyPr/>
        <a:lstStyle/>
        <a:p>
          <a:pPr rtl="1"/>
          <a:endParaRPr lang="he-IL" sz="2000"/>
        </a:p>
      </dgm:t>
    </dgm:pt>
    <dgm:pt modelId="{816621A2-F190-4A63-A276-9E58AC2766F2}" type="pres">
      <dgm:prSet presAssocID="{FDDB9383-EBF8-4653-86D2-12A6E06D92A3}" presName="linear" presStyleCnt="0">
        <dgm:presLayoutVars>
          <dgm:animLvl val="lvl"/>
          <dgm:resizeHandles val="exact"/>
        </dgm:presLayoutVars>
      </dgm:prSet>
      <dgm:spPr/>
    </dgm:pt>
    <dgm:pt modelId="{4D2A7ADB-12FB-430D-836D-F6B462902CEE}" type="pres">
      <dgm:prSet presAssocID="{694C9CDD-89A4-49DA-9758-27E16DBFFE05}" presName="parentText" presStyleLbl="node1" presStyleIdx="0" presStyleCnt="1">
        <dgm:presLayoutVars>
          <dgm:chMax val="0"/>
          <dgm:bulletEnabled val="1"/>
        </dgm:presLayoutVars>
      </dgm:prSet>
      <dgm:spPr/>
    </dgm:pt>
  </dgm:ptLst>
  <dgm:cxnLst>
    <dgm:cxn modelId="{5ED64B6F-01AA-48DE-B479-305123724D35}" srcId="{FDDB9383-EBF8-4653-86D2-12A6E06D92A3}" destId="{694C9CDD-89A4-49DA-9758-27E16DBFFE05}" srcOrd="0" destOrd="0" parTransId="{9C2B040A-D85E-415F-A00C-CA815A4DA6E6}" sibTransId="{B9F5140D-E54D-43F5-8686-A73A5BD63058}"/>
    <dgm:cxn modelId="{1C94787F-E30C-48DF-AE86-B17A40AA584A}" type="presOf" srcId="{FDDB9383-EBF8-4653-86D2-12A6E06D92A3}" destId="{816621A2-F190-4A63-A276-9E58AC2766F2}" srcOrd="0" destOrd="0" presId="urn:microsoft.com/office/officeart/2005/8/layout/vList2"/>
    <dgm:cxn modelId="{2D847499-399D-49F4-B171-4D375DCE2D9B}" type="presOf" srcId="{694C9CDD-89A4-49DA-9758-27E16DBFFE05}" destId="{4D2A7ADB-12FB-430D-836D-F6B462902CEE}" srcOrd="0" destOrd="0" presId="urn:microsoft.com/office/officeart/2005/8/layout/vList2"/>
    <dgm:cxn modelId="{71F90FB7-2125-441E-8D8B-83EA592336D6}" type="presParOf" srcId="{816621A2-F190-4A63-A276-9E58AC2766F2}" destId="{4D2A7ADB-12FB-430D-836D-F6B462902CEE}"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C827C4E9-DC8A-4D39-A9A3-E6F76BF8AE56}"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815329A7-F51D-4E30-9C99-4ED2AF39CC9D}">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b="0" dirty="0"/>
            <a:t>עיכול</a:t>
          </a:r>
          <a:endParaRPr lang="en-US" sz="2000" b="0" dirty="0"/>
        </a:p>
      </dgm:t>
    </dgm:pt>
    <dgm:pt modelId="{D41E3CCF-180F-4A46-970C-B95F7C969F66}" type="parTrans" cxnId="{ED6F00EA-6262-4F56-9B8A-6864458FD09D}">
      <dgm:prSet/>
      <dgm:spPr/>
      <dgm:t>
        <a:bodyPr/>
        <a:lstStyle/>
        <a:p>
          <a:pPr rtl="1"/>
          <a:endParaRPr lang="he-IL" sz="2000"/>
        </a:p>
      </dgm:t>
    </dgm:pt>
    <dgm:pt modelId="{C918A989-A0E6-4A02-BC5B-B02DF1207A11}" type="sibTrans" cxnId="{ED6F00EA-6262-4F56-9B8A-6864458FD09D}">
      <dgm:prSet/>
      <dgm:spPr/>
      <dgm:t>
        <a:bodyPr/>
        <a:lstStyle/>
        <a:p>
          <a:pPr rtl="1"/>
          <a:endParaRPr lang="he-IL" sz="2000"/>
        </a:p>
      </dgm:t>
    </dgm:pt>
    <dgm:pt modelId="{0D86DD30-70F7-4B30-AFAD-775FFA5D171D}" type="pres">
      <dgm:prSet presAssocID="{C827C4E9-DC8A-4D39-A9A3-E6F76BF8AE56}" presName="linear" presStyleCnt="0">
        <dgm:presLayoutVars>
          <dgm:animLvl val="lvl"/>
          <dgm:resizeHandles val="exact"/>
        </dgm:presLayoutVars>
      </dgm:prSet>
      <dgm:spPr/>
    </dgm:pt>
    <dgm:pt modelId="{CC7DC839-1F4E-4E8D-ABC9-83D460C11BF6}" type="pres">
      <dgm:prSet presAssocID="{815329A7-F51D-4E30-9C99-4ED2AF39CC9D}" presName="parentText" presStyleLbl="node1" presStyleIdx="0" presStyleCnt="1" custLinFactNeighborY="-8120">
        <dgm:presLayoutVars>
          <dgm:chMax val="0"/>
          <dgm:bulletEnabled val="1"/>
        </dgm:presLayoutVars>
      </dgm:prSet>
      <dgm:spPr/>
    </dgm:pt>
  </dgm:ptLst>
  <dgm:cxnLst>
    <dgm:cxn modelId="{9E51F82F-69EE-48BC-9F72-790963CD832A}" type="presOf" srcId="{C827C4E9-DC8A-4D39-A9A3-E6F76BF8AE56}" destId="{0D86DD30-70F7-4B30-AFAD-775FFA5D171D}" srcOrd="0" destOrd="0" presId="urn:microsoft.com/office/officeart/2005/8/layout/vList2"/>
    <dgm:cxn modelId="{6EC40B5E-2DA1-4055-8A9D-61CB3C9D45C0}" type="presOf" srcId="{815329A7-F51D-4E30-9C99-4ED2AF39CC9D}" destId="{CC7DC839-1F4E-4E8D-ABC9-83D460C11BF6}" srcOrd="0" destOrd="0" presId="urn:microsoft.com/office/officeart/2005/8/layout/vList2"/>
    <dgm:cxn modelId="{ED6F00EA-6262-4F56-9B8A-6864458FD09D}" srcId="{C827C4E9-DC8A-4D39-A9A3-E6F76BF8AE56}" destId="{815329A7-F51D-4E30-9C99-4ED2AF39CC9D}" srcOrd="0" destOrd="0" parTransId="{D41E3CCF-180F-4A46-970C-B95F7C969F66}" sibTransId="{C918A989-A0E6-4A02-BC5B-B02DF1207A11}"/>
    <dgm:cxn modelId="{F2BE8BDB-4982-4430-BBAE-F29E7C0C72B2}" type="presParOf" srcId="{0D86DD30-70F7-4B30-AFAD-775FFA5D171D}" destId="{CC7DC839-1F4E-4E8D-ABC9-83D460C11BF6}" srcOrd="0" destOrd="0" presId="urn:microsoft.com/office/officeart/2005/8/layout/vList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0D54D73B-9B4B-495E-B6A5-92648D470687}"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398B2B0B-4ADD-46A9-A7AA-3A72B444582E}">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b="0" dirty="0"/>
            <a:t>הפרשה</a:t>
          </a:r>
          <a:r>
            <a:rPr lang="he-IL" sz="2200" b="0" dirty="0"/>
            <a:t> ושתן</a:t>
          </a:r>
          <a:endParaRPr lang="en-US" sz="2200" b="0" dirty="0"/>
        </a:p>
      </dgm:t>
    </dgm:pt>
    <dgm:pt modelId="{C99A4E82-19D8-4CEF-8BCE-CBD10FC43A8F}" type="parTrans" cxnId="{2C398131-95F2-41C2-982D-269F4B2588C4}">
      <dgm:prSet/>
      <dgm:spPr/>
      <dgm:t>
        <a:bodyPr/>
        <a:lstStyle/>
        <a:p>
          <a:pPr rtl="1"/>
          <a:endParaRPr lang="he-IL"/>
        </a:p>
      </dgm:t>
    </dgm:pt>
    <dgm:pt modelId="{8DB51732-4DBA-4A20-92F8-5048609534B7}" type="sibTrans" cxnId="{2C398131-95F2-41C2-982D-269F4B2588C4}">
      <dgm:prSet/>
      <dgm:spPr/>
      <dgm:t>
        <a:bodyPr/>
        <a:lstStyle/>
        <a:p>
          <a:pPr rtl="1"/>
          <a:endParaRPr lang="he-IL"/>
        </a:p>
      </dgm:t>
    </dgm:pt>
    <dgm:pt modelId="{594D4307-757E-4979-BD46-9C8B8DEF9F71}" type="pres">
      <dgm:prSet presAssocID="{0D54D73B-9B4B-495E-B6A5-92648D470687}" presName="linear" presStyleCnt="0">
        <dgm:presLayoutVars>
          <dgm:animLvl val="lvl"/>
          <dgm:resizeHandles val="exact"/>
        </dgm:presLayoutVars>
      </dgm:prSet>
      <dgm:spPr/>
    </dgm:pt>
    <dgm:pt modelId="{4105ECDB-AA9D-4008-B98A-56F248620CB4}" type="pres">
      <dgm:prSet presAssocID="{398B2B0B-4ADD-46A9-A7AA-3A72B444582E}" presName="parentText" presStyleLbl="node1" presStyleIdx="0" presStyleCnt="1">
        <dgm:presLayoutVars>
          <dgm:chMax val="0"/>
          <dgm:bulletEnabled val="1"/>
        </dgm:presLayoutVars>
      </dgm:prSet>
      <dgm:spPr/>
    </dgm:pt>
  </dgm:ptLst>
  <dgm:cxnLst>
    <dgm:cxn modelId="{3EE67723-EA06-4377-9B7D-8234F9FF1F79}" type="presOf" srcId="{0D54D73B-9B4B-495E-B6A5-92648D470687}" destId="{594D4307-757E-4979-BD46-9C8B8DEF9F71}" srcOrd="0" destOrd="0" presId="urn:microsoft.com/office/officeart/2005/8/layout/vList2"/>
    <dgm:cxn modelId="{2C398131-95F2-41C2-982D-269F4B2588C4}" srcId="{0D54D73B-9B4B-495E-B6A5-92648D470687}" destId="{398B2B0B-4ADD-46A9-A7AA-3A72B444582E}" srcOrd="0" destOrd="0" parTransId="{C99A4E82-19D8-4CEF-8BCE-CBD10FC43A8F}" sibTransId="{8DB51732-4DBA-4A20-92F8-5048609534B7}"/>
    <dgm:cxn modelId="{9B1C95AD-9EBD-4492-BC7C-A2D716342EDD}" type="presOf" srcId="{398B2B0B-4ADD-46A9-A7AA-3A72B444582E}" destId="{4105ECDB-AA9D-4008-B98A-56F248620CB4}" srcOrd="0" destOrd="0" presId="urn:microsoft.com/office/officeart/2005/8/layout/vList2"/>
    <dgm:cxn modelId="{50922459-ADA0-4603-AE11-D7FC96C84BB5}" type="presParOf" srcId="{594D4307-757E-4979-BD46-9C8B8DEF9F71}" destId="{4105ECDB-AA9D-4008-B98A-56F248620CB4}" srcOrd="0" destOrd="0" presId="urn:microsoft.com/office/officeart/2005/8/layout/vList2"/>
  </dgm:cxnLst>
  <dgm:bg/>
  <dgm:whole/>
  <dgm:extLst>
    <a:ext uri="http://schemas.microsoft.com/office/drawing/2008/diagram">
      <dsp:dataModelExt xmlns:dsp="http://schemas.microsoft.com/office/drawing/2008/diagram" relId="rId27"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B65E900C-1789-4AD5-B911-12F0FFC3BA4D}"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87EE25C4-CB17-4CEB-98B9-5EF5F8C7709A}">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b="0" dirty="0"/>
            <a:t>סינון</a:t>
          </a:r>
          <a:r>
            <a:rPr lang="he-IL" sz="2200" b="0" dirty="0"/>
            <a:t> הדם</a:t>
          </a:r>
          <a:endParaRPr lang="en-US" sz="2200" b="0" dirty="0"/>
        </a:p>
      </dgm:t>
    </dgm:pt>
    <dgm:pt modelId="{B9F14126-1A10-4424-869A-36300DC6FC8C}" type="parTrans" cxnId="{DB982EDE-A622-4706-BE16-67DF80D7807F}">
      <dgm:prSet/>
      <dgm:spPr/>
      <dgm:t>
        <a:bodyPr/>
        <a:lstStyle/>
        <a:p>
          <a:pPr algn="ctr" rtl="1"/>
          <a:endParaRPr lang="he-IL"/>
        </a:p>
      </dgm:t>
    </dgm:pt>
    <dgm:pt modelId="{92CEDDC7-C432-4697-87CB-0D730848277D}" type="sibTrans" cxnId="{DB982EDE-A622-4706-BE16-67DF80D7807F}">
      <dgm:prSet/>
      <dgm:spPr/>
      <dgm:t>
        <a:bodyPr/>
        <a:lstStyle/>
        <a:p>
          <a:pPr algn="ctr" rtl="1"/>
          <a:endParaRPr lang="he-IL"/>
        </a:p>
      </dgm:t>
    </dgm:pt>
    <dgm:pt modelId="{3AAC4D3A-71A1-49D8-BD27-48BC5CC8508F}" type="pres">
      <dgm:prSet presAssocID="{B65E900C-1789-4AD5-B911-12F0FFC3BA4D}" presName="linear" presStyleCnt="0">
        <dgm:presLayoutVars>
          <dgm:animLvl val="lvl"/>
          <dgm:resizeHandles val="exact"/>
        </dgm:presLayoutVars>
      </dgm:prSet>
      <dgm:spPr/>
    </dgm:pt>
    <dgm:pt modelId="{68D926AD-428F-4E88-8E62-811430599457}" type="pres">
      <dgm:prSet presAssocID="{87EE25C4-CB17-4CEB-98B9-5EF5F8C7709A}" presName="parentText" presStyleLbl="node1" presStyleIdx="0" presStyleCnt="1">
        <dgm:presLayoutVars>
          <dgm:chMax val="0"/>
          <dgm:bulletEnabled val="1"/>
        </dgm:presLayoutVars>
      </dgm:prSet>
      <dgm:spPr/>
    </dgm:pt>
  </dgm:ptLst>
  <dgm:cxnLst>
    <dgm:cxn modelId="{CF9C426F-2A3D-47C0-A580-003CDC5EB820}" type="presOf" srcId="{87EE25C4-CB17-4CEB-98B9-5EF5F8C7709A}" destId="{68D926AD-428F-4E88-8E62-811430599457}" srcOrd="0" destOrd="0" presId="urn:microsoft.com/office/officeart/2005/8/layout/vList2"/>
    <dgm:cxn modelId="{DB982EDE-A622-4706-BE16-67DF80D7807F}" srcId="{B65E900C-1789-4AD5-B911-12F0FFC3BA4D}" destId="{87EE25C4-CB17-4CEB-98B9-5EF5F8C7709A}" srcOrd="0" destOrd="0" parTransId="{B9F14126-1A10-4424-869A-36300DC6FC8C}" sibTransId="{92CEDDC7-C432-4697-87CB-0D730848277D}"/>
    <dgm:cxn modelId="{383969E9-D27F-4A09-A223-8A77E671E718}" type="presOf" srcId="{B65E900C-1789-4AD5-B911-12F0FFC3BA4D}" destId="{3AAC4D3A-71A1-49D8-BD27-48BC5CC8508F}" srcOrd="0" destOrd="0" presId="urn:microsoft.com/office/officeart/2005/8/layout/vList2"/>
    <dgm:cxn modelId="{2171BE55-106D-4942-99DD-BEAD4AAC0BD8}" type="presParOf" srcId="{3AAC4D3A-71A1-49D8-BD27-48BC5CC8508F}" destId="{68D926AD-428F-4E88-8E62-811430599457}" srcOrd="0" destOrd="0" presId="urn:microsoft.com/office/officeart/2005/8/layout/vList2"/>
  </dgm:cxnLst>
  <dgm:bg/>
  <dgm:whole/>
  <dgm:extLst>
    <a:ext uri="http://schemas.microsoft.com/office/drawing/2008/diagram">
      <dsp:dataModelExt xmlns:dsp="http://schemas.microsoft.com/office/drawing/2008/diagram" relId="rId32"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2DFB0F96-14FF-4CA8-BE73-009C5F74665C}"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BD9112FB-D8D9-4E2C-966E-CA35F3B648F8}">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200" b="0" dirty="0"/>
            <a:t>שרירים </a:t>
          </a:r>
          <a:r>
            <a:rPr lang="he-IL" sz="2000" b="0" dirty="0"/>
            <a:t>ושלד</a:t>
          </a:r>
          <a:endParaRPr lang="en-US" sz="2000" b="0" dirty="0"/>
        </a:p>
      </dgm:t>
    </dgm:pt>
    <dgm:pt modelId="{D8371ACB-D1C7-4A35-BA95-21461F3C8D5C}" type="parTrans" cxnId="{36627DBC-105A-43C2-9D44-AEC8A91751D1}">
      <dgm:prSet/>
      <dgm:spPr/>
      <dgm:t>
        <a:bodyPr/>
        <a:lstStyle/>
        <a:p>
          <a:pPr rtl="1"/>
          <a:endParaRPr lang="he-IL"/>
        </a:p>
      </dgm:t>
    </dgm:pt>
    <dgm:pt modelId="{563D614D-1E1C-4EF1-BD04-BFD7925A4035}" type="sibTrans" cxnId="{36627DBC-105A-43C2-9D44-AEC8A91751D1}">
      <dgm:prSet/>
      <dgm:spPr/>
      <dgm:t>
        <a:bodyPr/>
        <a:lstStyle/>
        <a:p>
          <a:pPr rtl="1"/>
          <a:endParaRPr lang="he-IL"/>
        </a:p>
      </dgm:t>
    </dgm:pt>
    <dgm:pt modelId="{13423D4A-92F0-4C93-9A49-DE98F8B9C632}" type="pres">
      <dgm:prSet presAssocID="{2DFB0F96-14FF-4CA8-BE73-009C5F74665C}" presName="linear" presStyleCnt="0">
        <dgm:presLayoutVars>
          <dgm:animLvl val="lvl"/>
          <dgm:resizeHandles val="exact"/>
        </dgm:presLayoutVars>
      </dgm:prSet>
      <dgm:spPr/>
    </dgm:pt>
    <dgm:pt modelId="{A610216B-1F74-4177-8D1D-A597A4725897}" type="pres">
      <dgm:prSet presAssocID="{BD9112FB-D8D9-4E2C-966E-CA35F3B648F8}" presName="parentText" presStyleLbl="node1" presStyleIdx="0" presStyleCnt="1">
        <dgm:presLayoutVars>
          <dgm:chMax val="0"/>
          <dgm:bulletEnabled val="1"/>
        </dgm:presLayoutVars>
      </dgm:prSet>
      <dgm:spPr/>
    </dgm:pt>
  </dgm:ptLst>
  <dgm:cxnLst>
    <dgm:cxn modelId="{0A8A4717-1A45-4096-8ECC-34BEB87E7CD8}" type="presOf" srcId="{2DFB0F96-14FF-4CA8-BE73-009C5F74665C}" destId="{13423D4A-92F0-4C93-9A49-DE98F8B9C632}" srcOrd="0" destOrd="0" presId="urn:microsoft.com/office/officeart/2005/8/layout/vList2"/>
    <dgm:cxn modelId="{2F9F4043-AB70-475E-AF4B-D0E873B9201F}" type="presOf" srcId="{BD9112FB-D8D9-4E2C-966E-CA35F3B648F8}" destId="{A610216B-1F74-4177-8D1D-A597A4725897}" srcOrd="0" destOrd="0" presId="urn:microsoft.com/office/officeart/2005/8/layout/vList2"/>
    <dgm:cxn modelId="{36627DBC-105A-43C2-9D44-AEC8A91751D1}" srcId="{2DFB0F96-14FF-4CA8-BE73-009C5F74665C}" destId="{BD9112FB-D8D9-4E2C-966E-CA35F3B648F8}" srcOrd="0" destOrd="0" parTransId="{D8371ACB-D1C7-4A35-BA95-21461F3C8D5C}" sibTransId="{563D614D-1E1C-4EF1-BD04-BFD7925A4035}"/>
    <dgm:cxn modelId="{E4B9DC99-48D3-445D-9109-6FCF81C090F9}" type="presParOf" srcId="{13423D4A-92F0-4C93-9A49-DE98F8B9C632}" destId="{A610216B-1F74-4177-8D1D-A597A4725897}" srcOrd="0" destOrd="0" presId="urn:microsoft.com/office/officeart/2005/8/layout/vList2"/>
  </dgm:cxnLst>
  <dgm:bg/>
  <dgm:whole/>
  <dgm:extLst>
    <a:ext uri="http://schemas.microsoft.com/office/drawing/2008/diagram">
      <dsp:dataModelExt xmlns:dsp="http://schemas.microsoft.com/office/drawing/2008/diagram" relId="rId37"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3178AE97-0E84-4A97-A5AE-EA14680F6695}"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9BF1BC4D-7DB5-4609-99E3-2426B81AD152}">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b="0" dirty="0"/>
            <a:t>רבייה</a:t>
          </a:r>
          <a:endParaRPr lang="en-US" sz="2000" b="0" dirty="0"/>
        </a:p>
      </dgm:t>
    </dgm:pt>
    <dgm:pt modelId="{B581471B-8A90-49DA-9387-E304DE522A7C}" type="parTrans" cxnId="{99778932-CC3A-456A-B3E1-35E77949FB65}">
      <dgm:prSet/>
      <dgm:spPr/>
      <dgm:t>
        <a:bodyPr/>
        <a:lstStyle/>
        <a:p>
          <a:pPr rtl="1"/>
          <a:endParaRPr lang="he-IL" sz="2000"/>
        </a:p>
      </dgm:t>
    </dgm:pt>
    <dgm:pt modelId="{DAFF97F2-18F1-4AE4-A9E2-0E568B2FF6DD}" type="sibTrans" cxnId="{99778932-CC3A-456A-B3E1-35E77949FB65}">
      <dgm:prSet/>
      <dgm:spPr/>
      <dgm:t>
        <a:bodyPr/>
        <a:lstStyle/>
        <a:p>
          <a:pPr rtl="1"/>
          <a:endParaRPr lang="he-IL" sz="2000"/>
        </a:p>
      </dgm:t>
    </dgm:pt>
    <dgm:pt modelId="{FCE70F1D-9C50-44EF-AACB-29DEDB3BE4E4}" type="pres">
      <dgm:prSet presAssocID="{3178AE97-0E84-4A97-A5AE-EA14680F6695}" presName="linear" presStyleCnt="0">
        <dgm:presLayoutVars>
          <dgm:animLvl val="lvl"/>
          <dgm:resizeHandles val="exact"/>
        </dgm:presLayoutVars>
      </dgm:prSet>
      <dgm:spPr/>
    </dgm:pt>
    <dgm:pt modelId="{B2DF38B1-5187-4A3B-B304-BA1237AF3730}" type="pres">
      <dgm:prSet presAssocID="{9BF1BC4D-7DB5-4609-99E3-2426B81AD152}" presName="parentText" presStyleLbl="node1" presStyleIdx="0" presStyleCnt="1" custLinFactNeighborX="-5324" custLinFactNeighborY="83507">
        <dgm:presLayoutVars>
          <dgm:chMax val="0"/>
          <dgm:bulletEnabled val="1"/>
        </dgm:presLayoutVars>
      </dgm:prSet>
      <dgm:spPr/>
    </dgm:pt>
  </dgm:ptLst>
  <dgm:cxnLst>
    <dgm:cxn modelId="{99778932-CC3A-456A-B3E1-35E77949FB65}" srcId="{3178AE97-0E84-4A97-A5AE-EA14680F6695}" destId="{9BF1BC4D-7DB5-4609-99E3-2426B81AD152}" srcOrd="0" destOrd="0" parTransId="{B581471B-8A90-49DA-9387-E304DE522A7C}" sibTransId="{DAFF97F2-18F1-4AE4-A9E2-0E568B2FF6DD}"/>
    <dgm:cxn modelId="{6857866C-913B-408A-BFAC-59241A406672}" type="presOf" srcId="{3178AE97-0E84-4A97-A5AE-EA14680F6695}" destId="{FCE70F1D-9C50-44EF-AACB-29DEDB3BE4E4}" srcOrd="0" destOrd="0" presId="urn:microsoft.com/office/officeart/2005/8/layout/vList2"/>
    <dgm:cxn modelId="{08EA117F-1C98-4ECC-84E9-EB97014E43A0}" type="presOf" srcId="{9BF1BC4D-7DB5-4609-99E3-2426B81AD152}" destId="{B2DF38B1-5187-4A3B-B304-BA1237AF3730}" srcOrd="0" destOrd="0" presId="urn:microsoft.com/office/officeart/2005/8/layout/vList2"/>
    <dgm:cxn modelId="{D517BECB-BDCB-4F76-8DE7-A48631EA7C3B}" type="presParOf" srcId="{FCE70F1D-9C50-44EF-AACB-29DEDB3BE4E4}" destId="{B2DF38B1-5187-4A3B-B304-BA1237AF3730}" srcOrd="0" destOrd="0" presId="urn:microsoft.com/office/officeart/2005/8/layout/vList2"/>
  </dgm:cxnLst>
  <dgm:bg/>
  <dgm:whole/>
  <dgm:extLst>
    <a:ext uri="http://schemas.microsoft.com/office/drawing/2008/diagram">
      <dsp:dataModelExt xmlns:dsp="http://schemas.microsoft.com/office/drawing/2008/diagram" relId="rId42"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B846BC0-B65D-49DD-90ED-E7ACF8F0781F}"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7A746A31-B53F-4755-BF53-A29348E0E7FC}">
      <dgm:prSet custT="1">
        <dgm:style>
          <a:lnRef idx="2">
            <a:schemeClr val="accent1"/>
          </a:lnRef>
          <a:fillRef idx="1">
            <a:schemeClr val="lt1"/>
          </a:fillRef>
          <a:effectRef idx="0">
            <a:schemeClr val="accent1"/>
          </a:effectRef>
          <a:fontRef idx="minor">
            <a:schemeClr val="dk1"/>
          </a:fontRef>
        </dgm:style>
      </dgm:prSet>
      <dgm:spPr/>
      <dgm:t>
        <a:bodyPr/>
        <a:lstStyle/>
        <a:p>
          <a:pPr rtl="1"/>
          <a:r>
            <a:rPr lang="he-IL" sz="2000" dirty="0">
              <a:solidFill>
                <a:srgbClr val="FF6600"/>
              </a:solidFill>
            </a:rPr>
            <a:t>פיזיולוגיה: </a:t>
          </a:r>
          <a:r>
            <a:rPr lang="he-IL" sz="2000" b="0" dirty="0"/>
            <a:t>תורה החוקרת את אופן התפקוד של אברי הגוף (תהליכים)</a:t>
          </a:r>
          <a:endParaRPr lang="en-US" sz="2000" dirty="0"/>
        </a:p>
      </dgm:t>
    </dgm:pt>
    <dgm:pt modelId="{7D8BEC3B-B11D-4B1E-9204-9B8E79747D5C}" type="parTrans" cxnId="{A5DA8FBE-D101-46EE-B85B-45D190A099CF}">
      <dgm:prSet/>
      <dgm:spPr/>
      <dgm:t>
        <a:bodyPr/>
        <a:lstStyle/>
        <a:p>
          <a:pPr rtl="1"/>
          <a:endParaRPr lang="he-IL"/>
        </a:p>
      </dgm:t>
    </dgm:pt>
    <dgm:pt modelId="{76C86919-F411-4C04-ABD7-CF564974ED12}" type="sibTrans" cxnId="{A5DA8FBE-D101-46EE-B85B-45D190A099CF}">
      <dgm:prSet/>
      <dgm:spPr/>
      <dgm:t>
        <a:bodyPr/>
        <a:lstStyle/>
        <a:p>
          <a:pPr rtl="1"/>
          <a:endParaRPr lang="he-IL"/>
        </a:p>
      </dgm:t>
    </dgm:pt>
    <dgm:pt modelId="{B4C14D6D-AF11-417B-AB7C-07FFF5CBBFF7}" type="pres">
      <dgm:prSet presAssocID="{3B846BC0-B65D-49DD-90ED-E7ACF8F0781F}" presName="linear" presStyleCnt="0">
        <dgm:presLayoutVars>
          <dgm:animLvl val="lvl"/>
          <dgm:resizeHandles val="exact"/>
        </dgm:presLayoutVars>
      </dgm:prSet>
      <dgm:spPr/>
    </dgm:pt>
    <dgm:pt modelId="{4139255B-0782-44BC-B678-125AF018C239}" type="pres">
      <dgm:prSet presAssocID="{7A746A31-B53F-4755-BF53-A29348E0E7FC}" presName="parentText" presStyleLbl="node1" presStyleIdx="0" presStyleCnt="1">
        <dgm:presLayoutVars>
          <dgm:chMax val="0"/>
          <dgm:bulletEnabled val="1"/>
        </dgm:presLayoutVars>
      </dgm:prSet>
      <dgm:spPr/>
    </dgm:pt>
  </dgm:ptLst>
  <dgm:cxnLst>
    <dgm:cxn modelId="{8D7FA14E-64AA-4BC8-982A-2D0EF8928F30}" type="presOf" srcId="{7A746A31-B53F-4755-BF53-A29348E0E7FC}" destId="{4139255B-0782-44BC-B678-125AF018C239}" srcOrd="0" destOrd="0" presId="urn:microsoft.com/office/officeart/2005/8/layout/vList2"/>
    <dgm:cxn modelId="{10E37B85-3541-4BD2-8F99-EA14F40423AD}" type="presOf" srcId="{3B846BC0-B65D-49DD-90ED-E7ACF8F0781F}" destId="{B4C14D6D-AF11-417B-AB7C-07FFF5CBBFF7}" srcOrd="0" destOrd="0" presId="urn:microsoft.com/office/officeart/2005/8/layout/vList2"/>
    <dgm:cxn modelId="{A5DA8FBE-D101-46EE-B85B-45D190A099CF}" srcId="{3B846BC0-B65D-49DD-90ED-E7ACF8F0781F}" destId="{7A746A31-B53F-4755-BF53-A29348E0E7FC}" srcOrd="0" destOrd="0" parTransId="{7D8BEC3B-B11D-4B1E-9204-9B8E79747D5C}" sibTransId="{76C86919-F411-4C04-ABD7-CF564974ED12}"/>
    <dgm:cxn modelId="{DB32CACB-7062-473A-B5D3-8D1E7ADAF150}" type="presParOf" srcId="{B4C14D6D-AF11-417B-AB7C-07FFF5CBBFF7}" destId="{4139255B-0782-44BC-B678-125AF018C239}"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5E37D39-E9D7-4E48-99FD-CB9FA10239CB}"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D89773FB-E650-4948-8652-5593F4611E4C}">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dirty="0"/>
            <a:t>על מנת להעניק טיפול מיטבי אנו צריכים לנסות להבין את גורם המחלה או את גורם הפציעה של החולה או של הנפגע, לשם כך עלינו להכיר מושגי יסוד בסיסיים בגוף האדם ובמערכות.</a:t>
          </a:r>
          <a:endParaRPr lang="en-US" sz="2000" dirty="0"/>
        </a:p>
        <a:p>
          <a:pPr algn="ctr" rtl="1"/>
          <a:r>
            <a:rPr lang="he-IL" sz="2000" dirty="0"/>
            <a:t>באופן זה נוכל ליצור </a:t>
          </a:r>
          <a:r>
            <a:rPr lang="he-IL" sz="2000" b="1" dirty="0"/>
            <a:t>שפה אחידה </a:t>
          </a:r>
          <a:r>
            <a:rPr lang="he-IL" sz="2000" dirty="0"/>
            <a:t>גם עם גורמי הרפואה.</a:t>
          </a:r>
        </a:p>
      </dgm:t>
    </dgm:pt>
    <dgm:pt modelId="{B0BB350A-6CEB-4EE2-AA60-A3B2C0832FD8}" type="parTrans" cxnId="{E6796052-B716-40CA-8448-164484A0A9B7}">
      <dgm:prSet/>
      <dgm:spPr/>
      <dgm:t>
        <a:bodyPr/>
        <a:lstStyle/>
        <a:p>
          <a:pPr algn="ctr" rtl="1"/>
          <a:endParaRPr lang="he-IL" sz="2000"/>
        </a:p>
      </dgm:t>
    </dgm:pt>
    <dgm:pt modelId="{18388633-E10E-44C0-8DA6-4C402116DFC4}" type="sibTrans" cxnId="{E6796052-B716-40CA-8448-164484A0A9B7}">
      <dgm:prSet/>
      <dgm:spPr/>
      <dgm:t>
        <a:bodyPr/>
        <a:lstStyle/>
        <a:p>
          <a:pPr algn="ctr" rtl="1"/>
          <a:endParaRPr lang="he-IL" sz="2000"/>
        </a:p>
      </dgm:t>
    </dgm:pt>
    <dgm:pt modelId="{DA12478F-478B-4EFD-8031-3127CC696C61}" type="pres">
      <dgm:prSet presAssocID="{35E37D39-E9D7-4E48-99FD-CB9FA10239CB}" presName="linear" presStyleCnt="0">
        <dgm:presLayoutVars>
          <dgm:animLvl val="lvl"/>
          <dgm:resizeHandles val="exact"/>
        </dgm:presLayoutVars>
      </dgm:prSet>
      <dgm:spPr/>
    </dgm:pt>
    <dgm:pt modelId="{BA9CAD1E-51F8-43AA-9D31-E6A2E9EB530C}" type="pres">
      <dgm:prSet presAssocID="{D89773FB-E650-4948-8652-5593F4611E4C}" presName="parentText" presStyleLbl="node1" presStyleIdx="0" presStyleCnt="1">
        <dgm:presLayoutVars>
          <dgm:chMax val="0"/>
          <dgm:bulletEnabled val="1"/>
        </dgm:presLayoutVars>
      </dgm:prSet>
      <dgm:spPr/>
    </dgm:pt>
  </dgm:ptLst>
  <dgm:cxnLst>
    <dgm:cxn modelId="{E6796052-B716-40CA-8448-164484A0A9B7}" srcId="{35E37D39-E9D7-4E48-99FD-CB9FA10239CB}" destId="{D89773FB-E650-4948-8652-5593F4611E4C}" srcOrd="0" destOrd="0" parTransId="{B0BB350A-6CEB-4EE2-AA60-A3B2C0832FD8}" sibTransId="{18388633-E10E-44C0-8DA6-4C402116DFC4}"/>
    <dgm:cxn modelId="{561ED0A5-7429-4684-A22C-677D5CBF52AB}" type="presOf" srcId="{D89773FB-E650-4948-8652-5593F4611E4C}" destId="{BA9CAD1E-51F8-43AA-9D31-E6A2E9EB530C}" srcOrd="0" destOrd="0" presId="urn:microsoft.com/office/officeart/2005/8/layout/vList2"/>
    <dgm:cxn modelId="{D13CD9F0-1482-4B85-B7FF-6B94C807689C}" type="presOf" srcId="{35E37D39-E9D7-4E48-99FD-CB9FA10239CB}" destId="{DA12478F-478B-4EFD-8031-3127CC696C61}" srcOrd="0" destOrd="0" presId="urn:microsoft.com/office/officeart/2005/8/layout/vList2"/>
    <dgm:cxn modelId="{4CF9FCE3-95C1-45DE-962A-50078C32958D}" type="presParOf" srcId="{DA12478F-478B-4EFD-8031-3127CC696C61}" destId="{BA9CAD1E-51F8-43AA-9D31-E6A2E9EB530C}" srcOrd="0" destOrd="0" presId="urn:microsoft.com/office/officeart/2005/8/layout/vList2"/>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E8914B8-FFB6-4E5C-B246-9754B0B81250}"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0B74208B-B2EF-40AF-92E8-E3071A141899}">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dirty="0"/>
            <a:t>רקמה </a:t>
          </a:r>
          <a:r>
            <a:rPr lang="he-IL" sz="2000" b="0" dirty="0"/>
            <a:t>= אוסף של תאים בעלי מבנה דומה. לתאים אלו תפקידים שונים (שריר,עצב, שומן)</a:t>
          </a:r>
          <a:endParaRPr lang="en-US" sz="2000" dirty="0"/>
        </a:p>
      </dgm:t>
    </dgm:pt>
    <dgm:pt modelId="{4575B3D3-62D0-4AE3-9817-4CE96D9B1480}" type="parTrans" cxnId="{EEDF818E-DCC3-4CC3-A930-AF459AD31D61}">
      <dgm:prSet/>
      <dgm:spPr/>
      <dgm:t>
        <a:bodyPr/>
        <a:lstStyle/>
        <a:p>
          <a:pPr algn="ctr" rtl="1"/>
          <a:endParaRPr lang="he-IL"/>
        </a:p>
      </dgm:t>
    </dgm:pt>
    <dgm:pt modelId="{557F1AA5-6EEF-49C5-8829-D3249F1A7210}" type="sibTrans" cxnId="{EEDF818E-DCC3-4CC3-A930-AF459AD31D61}">
      <dgm:prSet/>
      <dgm:spPr/>
      <dgm:t>
        <a:bodyPr/>
        <a:lstStyle/>
        <a:p>
          <a:pPr algn="ctr" rtl="1"/>
          <a:endParaRPr lang="he-IL"/>
        </a:p>
      </dgm:t>
    </dgm:pt>
    <dgm:pt modelId="{70857EF0-472A-4CD2-9013-5A101481E417}" type="pres">
      <dgm:prSet presAssocID="{AE8914B8-FFB6-4E5C-B246-9754B0B81250}" presName="linear" presStyleCnt="0">
        <dgm:presLayoutVars>
          <dgm:animLvl val="lvl"/>
          <dgm:resizeHandles val="exact"/>
        </dgm:presLayoutVars>
      </dgm:prSet>
      <dgm:spPr/>
    </dgm:pt>
    <dgm:pt modelId="{6BBC0551-21C5-4842-BAF7-FC045A98E692}" type="pres">
      <dgm:prSet presAssocID="{0B74208B-B2EF-40AF-92E8-E3071A141899}" presName="parentText" presStyleLbl="node1" presStyleIdx="0" presStyleCnt="1">
        <dgm:presLayoutVars>
          <dgm:chMax val="0"/>
          <dgm:bulletEnabled val="1"/>
        </dgm:presLayoutVars>
      </dgm:prSet>
      <dgm:spPr/>
    </dgm:pt>
  </dgm:ptLst>
  <dgm:cxnLst>
    <dgm:cxn modelId="{9B8A571A-74CE-4FF4-9BF8-6CCC8ABF2014}" type="presOf" srcId="{AE8914B8-FFB6-4E5C-B246-9754B0B81250}" destId="{70857EF0-472A-4CD2-9013-5A101481E417}" srcOrd="0" destOrd="0" presId="urn:microsoft.com/office/officeart/2005/8/layout/vList2"/>
    <dgm:cxn modelId="{EEDF818E-DCC3-4CC3-A930-AF459AD31D61}" srcId="{AE8914B8-FFB6-4E5C-B246-9754B0B81250}" destId="{0B74208B-B2EF-40AF-92E8-E3071A141899}" srcOrd="0" destOrd="0" parTransId="{4575B3D3-62D0-4AE3-9817-4CE96D9B1480}" sibTransId="{557F1AA5-6EEF-49C5-8829-D3249F1A7210}"/>
    <dgm:cxn modelId="{7F92F9DA-B674-4276-B319-13C9D20C2082}" type="presOf" srcId="{0B74208B-B2EF-40AF-92E8-E3071A141899}" destId="{6BBC0551-21C5-4842-BAF7-FC045A98E692}" srcOrd="0" destOrd="0" presId="urn:microsoft.com/office/officeart/2005/8/layout/vList2"/>
    <dgm:cxn modelId="{C88E14AD-FFF7-4D0B-BA66-867185A92282}" type="presParOf" srcId="{70857EF0-472A-4CD2-9013-5A101481E417}" destId="{6BBC0551-21C5-4842-BAF7-FC045A98E692}" srcOrd="0"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FEA18AD-3293-4379-867E-9A71D00ADE1F}"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E5F09EA5-FF34-44FE-AB91-0BD6DA321DED}">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dirty="0"/>
            <a:t>איבר </a:t>
          </a:r>
          <a:r>
            <a:rPr lang="he-IL" sz="2000" b="0" dirty="0"/>
            <a:t>= מספר רקמות שונות הבונות יחד יחידה תפקודית אחת  (לב,ריאה,רגל,אף)</a:t>
          </a:r>
          <a:endParaRPr lang="en-US" sz="2000" b="0" dirty="0"/>
        </a:p>
      </dgm:t>
    </dgm:pt>
    <dgm:pt modelId="{31F3FF25-473A-441A-99C0-5EE360DCBE93}" type="parTrans" cxnId="{BF1778DE-45DF-407E-8F4A-C16A4E52C56C}">
      <dgm:prSet/>
      <dgm:spPr/>
      <dgm:t>
        <a:bodyPr/>
        <a:lstStyle/>
        <a:p>
          <a:pPr algn="ctr" rtl="1"/>
          <a:endParaRPr lang="he-IL"/>
        </a:p>
      </dgm:t>
    </dgm:pt>
    <dgm:pt modelId="{F1A856C3-E06D-4853-AF3A-64C61FD5C963}" type="sibTrans" cxnId="{BF1778DE-45DF-407E-8F4A-C16A4E52C56C}">
      <dgm:prSet/>
      <dgm:spPr/>
      <dgm:t>
        <a:bodyPr/>
        <a:lstStyle/>
        <a:p>
          <a:pPr algn="ctr" rtl="1"/>
          <a:endParaRPr lang="he-IL"/>
        </a:p>
      </dgm:t>
    </dgm:pt>
    <dgm:pt modelId="{1B858481-042B-456B-87D4-F732CCC46E44}" type="pres">
      <dgm:prSet presAssocID="{6FEA18AD-3293-4379-867E-9A71D00ADE1F}" presName="linear" presStyleCnt="0">
        <dgm:presLayoutVars>
          <dgm:animLvl val="lvl"/>
          <dgm:resizeHandles val="exact"/>
        </dgm:presLayoutVars>
      </dgm:prSet>
      <dgm:spPr/>
    </dgm:pt>
    <dgm:pt modelId="{2F3CAED3-60CD-4FCC-A636-DA4BC74DA3C9}" type="pres">
      <dgm:prSet presAssocID="{E5F09EA5-FF34-44FE-AB91-0BD6DA321DED}" presName="parentText" presStyleLbl="node1" presStyleIdx="0" presStyleCnt="1" custLinFactNeighborX="-1163" custLinFactNeighborY="6">
        <dgm:presLayoutVars>
          <dgm:chMax val="0"/>
          <dgm:bulletEnabled val="1"/>
        </dgm:presLayoutVars>
      </dgm:prSet>
      <dgm:spPr/>
    </dgm:pt>
  </dgm:ptLst>
  <dgm:cxnLst>
    <dgm:cxn modelId="{975D626F-6200-4B27-956B-44EFD9AB7C10}" type="presOf" srcId="{6FEA18AD-3293-4379-867E-9A71D00ADE1F}" destId="{1B858481-042B-456B-87D4-F732CCC46E44}" srcOrd="0" destOrd="0" presId="urn:microsoft.com/office/officeart/2005/8/layout/vList2"/>
    <dgm:cxn modelId="{63663FBE-6FCE-43A1-93C4-C2E19445A06F}" type="presOf" srcId="{E5F09EA5-FF34-44FE-AB91-0BD6DA321DED}" destId="{2F3CAED3-60CD-4FCC-A636-DA4BC74DA3C9}" srcOrd="0" destOrd="0" presId="urn:microsoft.com/office/officeart/2005/8/layout/vList2"/>
    <dgm:cxn modelId="{BF1778DE-45DF-407E-8F4A-C16A4E52C56C}" srcId="{6FEA18AD-3293-4379-867E-9A71D00ADE1F}" destId="{E5F09EA5-FF34-44FE-AB91-0BD6DA321DED}" srcOrd="0" destOrd="0" parTransId="{31F3FF25-473A-441A-99C0-5EE360DCBE93}" sibTransId="{F1A856C3-E06D-4853-AF3A-64C61FD5C963}"/>
    <dgm:cxn modelId="{83100DAE-347D-436A-8B84-96347A49C1C8}" type="presParOf" srcId="{1B858481-042B-456B-87D4-F732CCC46E44}" destId="{2F3CAED3-60CD-4FCC-A636-DA4BC74DA3C9}" srcOrd="0" destOrd="0" presId="urn:microsoft.com/office/officeart/2005/8/layout/vList2"/>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568D0BD-8A2E-45BD-976C-3CE1830F3069}"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BC7ADE0D-D7F1-4E46-B535-65446520BFCA}">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2000" dirty="0"/>
            <a:t>מערכת </a:t>
          </a:r>
          <a:r>
            <a:rPr lang="he-IL" sz="2000" b="0" dirty="0"/>
            <a:t>= מס' איברים שונים היוצרים יחד יחידה תפקודית אחת.</a:t>
          </a:r>
          <a:br>
            <a:rPr lang="en-US" sz="2000" b="0" dirty="0"/>
          </a:br>
          <a:r>
            <a:rPr lang="he-IL" sz="2000" b="0" dirty="0"/>
            <a:t>(מערכת הדם,מערכת העיכול)</a:t>
          </a:r>
          <a:endParaRPr lang="en-US" sz="2000" b="0" dirty="0"/>
        </a:p>
      </dgm:t>
    </dgm:pt>
    <dgm:pt modelId="{DCF4FC8B-53F0-4FEF-9DDC-3C230C184988}" type="parTrans" cxnId="{9EE6CADA-F53E-46D1-B0AB-778EEAAB88E8}">
      <dgm:prSet/>
      <dgm:spPr/>
      <dgm:t>
        <a:bodyPr/>
        <a:lstStyle/>
        <a:p>
          <a:pPr rtl="1"/>
          <a:endParaRPr lang="he-IL"/>
        </a:p>
      </dgm:t>
    </dgm:pt>
    <dgm:pt modelId="{1C62596A-2593-4DAE-B838-6F5BE48E68E0}" type="sibTrans" cxnId="{9EE6CADA-F53E-46D1-B0AB-778EEAAB88E8}">
      <dgm:prSet/>
      <dgm:spPr/>
      <dgm:t>
        <a:bodyPr/>
        <a:lstStyle/>
        <a:p>
          <a:pPr rtl="1"/>
          <a:endParaRPr lang="he-IL"/>
        </a:p>
      </dgm:t>
    </dgm:pt>
    <dgm:pt modelId="{BB7CE5DC-D69F-43E8-B180-0F6E8627DFBE}" type="pres">
      <dgm:prSet presAssocID="{E568D0BD-8A2E-45BD-976C-3CE1830F3069}" presName="linear" presStyleCnt="0">
        <dgm:presLayoutVars>
          <dgm:animLvl val="lvl"/>
          <dgm:resizeHandles val="exact"/>
        </dgm:presLayoutVars>
      </dgm:prSet>
      <dgm:spPr/>
    </dgm:pt>
    <dgm:pt modelId="{E2C45FA4-84E4-4897-8CAC-CE247A82EC48}" type="pres">
      <dgm:prSet presAssocID="{BC7ADE0D-D7F1-4E46-B535-65446520BFCA}" presName="parentText" presStyleLbl="node1" presStyleIdx="0" presStyleCnt="1">
        <dgm:presLayoutVars>
          <dgm:chMax val="0"/>
          <dgm:bulletEnabled val="1"/>
        </dgm:presLayoutVars>
      </dgm:prSet>
      <dgm:spPr/>
    </dgm:pt>
  </dgm:ptLst>
  <dgm:cxnLst>
    <dgm:cxn modelId="{3F02DE03-3F73-409D-B546-B4E234B250FC}" type="presOf" srcId="{E568D0BD-8A2E-45BD-976C-3CE1830F3069}" destId="{BB7CE5DC-D69F-43E8-B180-0F6E8627DFBE}" srcOrd="0" destOrd="0" presId="urn:microsoft.com/office/officeart/2005/8/layout/vList2"/>
    <dgm:cxn modelId="{D6B2E03C-425D-430C-8FEE-E52422259722}" type="presOf" srcId="{BC7ADE0D-D7F1-4E46-B535-65446520BFCA}" destId="{E2C45FA4-84E4-4897-8CAC-CE247A82EC48}" srcOrd="0" destOrd="0" presId="urn:microsoft.com/office/officeart/2005/8/layout/vList2"/>
    <dgm:cxn modelId="{9EE6CADA-F53E-46D1-B0AB-778EEAAB88E8}" srcId="{E568D0BD-8A2E-45BD-976C-3CE1830F3069}" destId="{BC7ADE0D-D7F1-4E46-B535-65446520BFCA}" srcOrd="0" destOrd="0" parTransId="{DCF4FC8B-53F0-4FEF-9DDC-3C230C184988}" sibTransId="{1C62596A-2593-4DAE-B838-6F5BE48E68E0}"/>
    <dgm:cxn modelId="{653A77F5-DF37-4AB8-AD96-29C2912C6748}" type="presParOf" srcId="{BB7CE5DC-D69F-43E8-B180-0F6E8627DFBE}" destId="{E2C45FA4-84E4-4897-8CAC-CE247A82EC48}" srcOrd="0" destOrd="0" presId="urn:microsoft.com/office/officeart/2005/8/layout/vList2"/>
  </dgm:cxnLst>
  <dgm:bg/>
  <dgm:whole/>
  <dgm:extLst>
    <a:ext uri="http://schemas.microsoft.com/office/drawing/2008/diagram">
      <dsp:dataModelExt xmlns:dsp="http://schemas.microsoft.com/office/drawing/2008/diagram" relId="rId1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52AF37E-D784-4A8C-A512-3F6894BAAD58}" type="doc">
      <dgm:prSet loTypeId="urn:microsoft.com/office/officeart/2005/8/layout/pyramid1" loCatId="pyramid" qsTypeId="urn:microsoft.com/office/officeart/2005/8/quickstyle/simple1" qsCatId="simple" csTypeId="urn:microsoft.com/office/officeart/2005/8/colors/accent1_2" csCatId="accent1" phldr="1"/>
      <dgm:spPr/>
    </dgm:pt>
    <dgm:pt modelId="{892B65C2-FBEB-4400-9F3B-4BD72486C955}">
      <dgm:prSet/>
      <dgm:spPr/>
      <dgm:t>
        <a:bodyPr/>
        <a:lstStyle/>
        <a:p>
          <a:pPr marR="0" algn="ctr" rtl="1"/>
          <a:r>
            <a:rPr lang="he-IL" b="0" i="0" u="none" strike="noStrike" baseline="0">
              <a:latin typeface="Arial" panose="020B0604020202020204" pitchFamily="34" charset="0"/>
              <a:cs typeface="Arial" panose="020B0604020202020204" pitchFamily="34" charset="0"/>
            </a:rPr>
            <a:t>תא</a:t>
          </a:r>
          <a:endParaRPr lang="he-IL"/>
        </a:p>
      </dgm:t>
    </dgm:pt>
    <dgm:pt modelId="{999CCA45-CEA7-4B0C-B949-6269D3429489}" type="parTrans" cxnId="{457C9C91-FA8A-4A27-B380-F95DEB5538B1}">
      <dgm:prSet/>
      <dgm:spPr/>
      <dgm:t>
        <a:bodyPr/>
        <a:lstStyle/>
        <a:p>
          <a:pPr rtl="1"/>
          <a:endParaRPr lang="he-IL"/>
        </a:p>
      </dgm:t>
    </dgm:pt>
    <dgm:pt modelId="{794269FB-D7E9-47FB-AF4A-3739A69C9E7E}" type="sibTrans" cxnId="{457C9C91-FA8A-4A27-B380-F95DEB5538B1}">
      <dgm:prSet/>
      <dgm:spPr/>
      <dgm:t>
        <a:bodyPr/>
        <a:lstStyle/>
        <a:p>
          <a:pPr rtl="1"/>
          <a:endParaRPr lang="he-IL"/>
        </a:p>
      </dgm:t>
    </dgm:pt>
    <dgm:pt modelId="{1420129D-C0D4-404C-ACB6-5F2AE508ABC3}">
      <dgm:prSet/>
      <dgm:spPr/>
      <dgm:t>
        <a:bodyPr/>
        <a:lstStyle/>
        <a:p>
          <a:pPr marR="0" algn="ctr" rtl="1"/>
          <a:r>
            <a:rPr lang="he-IL" b="0" i="0" u="none" strike="noStrike" baseline="0">
              <a:latin typeface="Arial" panose="020B0604020202020204" pitchFamily="34" charset="0"/>
              <a:cs typeface="Arial" panose="020B0604020202020204" pitchFamily="34" charset="0"/>
            </a:rPr>
            <a:t>רקמה</a:t>
          </a:r>
          <a:endParaRPr lang="he-IL"/>
        </a:p>
      </dgm:t>
    </dgm:pt>
    <dgm:pt modelId="{2887CA65-865B-42A3-9000-889B2C8A84E9}" type="sibTrans" cxnId="{E336BBF8-8A16-4E2A-9D1D-FD9554C41A34}">
      <dgm:prSet/>
      <dgm:spPr/>
      <dgm:t>
        <a:bodyPr/>
        <a:lstStyle/>
        <a:p>
          <a:pPr rtl="1"/>
          <a:endParaRPr lang="he-IL"/>
        </a:p>
      </dgm:t>
    </dgm:pt>
    <dgm:pt modelId="{CAFA18C8-BEE5-4EA6-9A16-7D5F273C8031}" type="parTrans" cxnId="{E336BBF8-8A16-4E2A-9D1D-FD9554C41A34}">
      <dgm:prSet/>
      <dgm:spPr/>
      <dgm:t>
        <a:bodyPr/>
        <a:lstStyle/>
        <a:p>
          <a:pPr rtl="1"/>
          <a:endParaRPr lang="he-IL"/>
        </a:p>
      </dgm:t>
    </dgm:pt>
    <dgm:pt modelId="{3DB1FDED-8455-43B4-B75A-42384B833B23}">
      <dgm:prSet/>
      <dgm:spPr/>
      <dgm:t>
        <a:bodyPr/>
        <a:lstStyle/>
        <a:p>
          <a:pPr marR="0" algn="ctr" rtl="1"/>
          <a:r>
            <a:rPr lang="he-IL" b="0" i="0" u="none" strike="noStrike" baseline="0">
              <a:latin typeface="Arial" panose="020B0604020202020204" pitchFamily="34" charset="0"/>
              <a:cs typeface="Arial" panose="020B0604020202020204" pitchFamily="34" charset="0"/>
            </a:rPr>
            <a:t>גוף</a:t>
          </a:r>
          <a:endParaRPr lang="he-IL"/>
        </a:p>
      </dgm:t>
    </dgm:pt>
    <dgm:pt modelId="{57A6C69B-A7AE-461A-AFC8-E28EC19DA443}" type="sibTrans" cxnId="{A8495B2C-3DA0-45AB-AB7D-3C197B3B958E}">
      <dgm:prSet/>
      <dgm:spPr/>
      <dgm:t>
        <a:bodyPr/>
        <a:lstStyle/>
        <a:p>
          <a:pPr rtl="1"/>
          <a:endParaRPr lang="he-IL"/>
        </a:p>
      </dgm:t>
    </dgm:pt>
    <dgm:pt modelId="{BE698266-6ED0-4A15-B2BB-09395ED8DDEC}" type="parTrans" cxnId="{A8495B2C-3DA0-45AB-AB7D-3C197B3B958E}">
      <dgm:prSet/>
      <dgm:spPr/>
      <dgm:t>
        <a:bodyPr/>
        <a:lstStyle/>
        <a:p>
          <a:pPr rtl="1"/>
          <a:endParaRPr lang="he-IL"/>
        </a:p>
      </dgm:t>
    </dgm:pt>
    <dgm:pt modelId="{CE112CCB-B84F-4D3E-913A-6EB013671F75}">
      <dgm:prSet/>
      <dgm:spPr/>
      <dgm:t>
        <a:bodyPr/>
        <a:lstStyle/>
        <a:p>
          <a:pPr marR="0" algn="ctr" rtl="1"/>
          <a:r>
            <a:rPr lang="he-IL" b="0" i="0" u="none" strike="noStrike" baseline="0" dirty="0">
              <a:latin typeface="Arial" panose="020B0604020202020204" pitchFamily="34" charset="0"/>
              <a:cs typeface="Arial" panose="020B0604020202020204" pitchFamily="34" charset="0"/>
            </a:rPr>
            <a:t>איבר</a:t>
          </a:r>
        </a:p>
      </dgm:t>
    </dgm:pt>
    <dgm:pt modelId="{4174863C-209C-4C7D-BF4D-2196631ECB29}" type="sibTrans" cxnId="{B477F0C4-B5AD-4F36-8AD1-8AC2609C30D6}">
      <dgm:prSet/>
      <dgm:spPr/>
      <dgm:t>
        <a:bodyPr/>
        <a:lstStyle/>
        <a:p>
          <a:pPr rtl="1"/>
          <a:endParaRPr lang="he-IL"/>
        </a:p>
      </dgm:t>
    </dgm:pt>
    <dgm:pt modelId="{96DE8FE1-F1A5-44AE-8B4C-A5EAC2BE9CAE}" type="parTrans" cxnId="{B477F0C4-B5AD-4F36-8AD1-8AC2609C30D6}">
      <dgm:prSet/>
      <dgm:spPr/>
      <dgm:t>
        <a:bodyPr/>
        <a:lstStyle/>
        <a:p>
          <a:pPr rtl="1"/>
          <a:endParaRPr lang="he-IL"/>
        </a:p>
      </dgm:t>
    </dgm:pt>
    <dgm:pt modelId="{D6DBDE15-8306-44DA-8E30-FAFA90651B5B}" type="pres">
      <dgm:prSet presAssocID="{F52AF37E-D784-4A8C-A512-3F6894BAAD58}" presName="Name0" presStyleCnt="0">
        <dgm:presLayoutVars>
          <dgm:dir/>
          <dgm:animLvl val="lvl"/>
          <dgm:resizeHandles val="exact"/>
        </dgm:presLayoutVars>
      </dgm:prSet>
      <dgm:spPr/>
    </dgm:pt>
    <dgm:pt modelId="{EFB64C07-CEC4-47F3-BE88-70FE00AB0EAF}" type="pres">
      <dgm:prSet presAssocID="{892B65C2-FBEB-4400-9F3B-4BD72486C955}" presName="Name8" presStyleCnt="0"/>
      <dgm:spPr/>
    </dgm:pt>
    <dgm:pt modelId="{76508BE8-6E25-485F-B288-149BE8680F51}" type="pres">
      <dgm:prSet presAssocID="{892B65C2-FBEB-4400-9F3B-4BD72486C955}" presName="level" presStyleLbl="node1" presStyleIdx="0" presStyleCnt="4">
        <dgm:presLayoutVars>
          <dgm:chMax val="1"/>
          <dgm:bulletEnabled val="1"/>
        </dgm:presLayoutVars>
      </dgm:prSet>
      <dgm:spPr/>
    </dgm:pt>
    <dgm:pt modelId="{6D8AC4E5-9B0C-40C9-8696-286D1BF7A567}" type="pres">
      <dgm:prSet presAssocID="{892B65C2-FBEB-4400-9F3B-4BD72486C955}" presName="levelTx" presStyleLbl="revTx" presStyleIdx="0" presStyleCnt="0">
        <dgm:presLayoutVars>
          <dgm:chMax val="1"/>
          <dgm:bulletEnabled val="1"/>
        </dgm:presLayoutVars>
      </dgm:prSet>
      <dgm:spPr/>
    </dgm:pt>
    <dgm:pt modelId="{1EC04F87-3F3B-4E0E-9460-77716E6518F0}" type="pres">
      <dgm:prSet presAssocID="{1420129D-C0D4-404C-ACB6-5F2AE508ABC3}" presName="Name8" presStyleCnt="0"/>
      <dgm:spPr/>
    </dgm:pt>
    <dgm:pt modelId="{446C1008-5C43-453D-AF7A-3101821899AF}" type="pres">
      <dgm:prSet presAssocID="{1420129D-C0D4-404C-ACB6-5F2AE508ABC3}" presName="level" presStyleLbl="node1" presStyleIdx="1" presStyleCnt="4">
        <dgm:presLayoutVars>
          <dgm:chMax val="1"/>
          <dgm:bulletEnabled val="1"/>
        </dgm:presLayoutVars>
      </dgm:prSet>
      <dgm:spPr/>
    </dgm:pt>
    <dgm:pt modelId="{C8060D0F-C95C-48C4-B588-57026845C503}" type="pres">
      <dgm:prSet presAssocID="{1420129D-C0D4-404C-ACB6-5F2AE508ABC3}" presName="levelTx" presStyleLbl="revTx" presStyleIdx="0" presStyleCnt="0">
        <dgm:presLayoutVars>
          <dgm:chMax val="1"/>
          <dgm:bulletEnabled val="1"/>
        </dgm:presLayoutVars>
      </dgm:prSet>
      <dgm:spPr/>
    </dgm:pt>
    <dgm:pt modelId="{E02A7BE8-31F6-4A48-991B-56F570C9B25A}" type="pres">
      <dgm:prSet presAssocID="{CE112CCB-B84F-4D3E-913A-6EB013671F75}" presName="Name8" presStyleCnt="0"/>
      <dgm:spPr/>
    </dgm:pt>
    <dgm:pt modelId="{3B399E41-6B35-4CD0-A47D-233172F55E6D}" type="pres">
      <dgm:prSet presAssocID="{CE112CCB-B84F-4D3E-913A-6EB013671F75}" presName="level" presStyleLbl="node1" presStyleIdx="2" presStyleCnt="4">
        <dgm:presLayoutVars>
          <dgm:chMax val="1"/>
          <dgm:bulletEnabled val="1"/>
        </dgm:presLayoutVars>
      </dgm:prSet>
      <dgm:spPr/>
    </dgm:pt>
    <dgm:pt modelId="{003CE6FD-3C9C-49BB-9410-0F43ACC49823}" type="pres">
      <dgm:prSet presAssocID="{CE112CCB-B84F-4D3E-913A-6EB013671F75}" presName="levelTx" presStyleLbl="revTx" presStyleIdx="0" presStyleCnt="0">
        <dgm:presLayoutVars>
          <dgm:chMax val="1"/>
          <dgm:bulletEnabled val="1"/>
        </dgm:presLayoutVars>
      </dgm:prSet>
      <dgm:spPr/>
    </dgm:pt>
    <dgm:pt modelId="{E87B5B74-F864-4A59-9AC6-0681AEF93FCF}" type="pres">
      <dgm:prSet presAssocID="{3DB1FDED-8455-43B4-B75A-42384B833B23}" presName="Name8" presStyleCnt="0"/>
      <dgm:spPr/>
    </dgm:pt>
    <dgm:pt modelId="{5235F0A1-0FD0-4D70-82F9-444FFBA0CD03}" type="pres">
      <dgm:prSet presAssocID="{3DB1FDED-8455-43B4-B75A-42384B833B23}" presName="level" presStyleLbl="node1" presStyleIdx="3" presStyleCnt="4">
        <dgm:presLayoutVars>
          <dgm:chMax val="1"/>
          <dgm:bulletEnabled val="1"/>
        </dgm:presLayoutVars>
      </dgm:prSet>
      <dgm:spPr/>
    </dgm:pt>
    <dgm:pt modelId="{477B4673-DD5A-4739-A93D-51113664D333}" type="pres">
      <dgm:prSet presAssocID="{3DB1FDED-8455-43B4-B75A-42384B833B23}" presName="levelTx" presStyleLbl="revTx" presStyleIdx="0" presStyleCnt="0">
        <dgm:presLayoutVars>
          <dgm:chMax val="1"/>
          <dgm:bulletEnabled val="1"/>
        </dgm:presLayoutVars>
      </dgm:prSet>
      <dgm:spPr/>
    </dgm:pt>
  </dgm:ptLst>
  <dgm:cxnLst>
    <dgm:cxn modelId="{5D404122-1255-4959-B0BF-E126F54E7318}" type="presOf" srcId="{1420129D-C0D4-404C-ACB6-5F2AE508ABC3}" destId="{446C1008-5C43-453D-AF7A-3101821899AF}" srcOrd="0" destOrd="0" presId="urn:microsoft.com/office/officeart/2005/8/layout/pyramid1"/>
    <dgm:cxn modelId="{66E4D223-3A2F-4544-9158-59818D87E343}" type="presOf" srcId="{3DB1FDED-8455-43B4-B75A-42384B833B23}" destId="{5235F0A1-0FD0-4D70-82F9-444FFBA0CD03}" srcOrd="0" destOrd="0" presId="urn:microsoft.com/office/officeart/2005/8/layout/pyramid1"/>
    <dgm:cxn modelId="{27419624-1D3B-448B-9B94-C8ACD92EB17E}" type="presOf" srcId="{CE112CCB-B84F-4D3E-913A-6EB013671F75}" destId="{003CE6FD-3C9C-49BB-9410-0F43ACC49823}" srcOrd="1" destOrd="0" presId="urn:microsoft.com/office/officeart/2005/8/layout/pyramid1"/>
    <dgm:cxn modelId="{A8495B2C-3DA0-45AB-AB7D-3C197B3B958E}" srcId="{F52AF37E-D784-4A8C-A512-3F6894BAAD58}" destId="{3DB1FDED-8455-43B4-B75A-42384B833B23}" srcOrd="3" destOrd="0" parTransId="{BE698266-6ED0-4A15-B2BB-09395ED8DDEC}" sibTransId="{57A6C69B-A7AE-461A-AFC8-E28EC19DA443}"/>
    <dgm:cxn modelId="{29635D42-7480-429E-B257-CFF80F684AA4}" type="presOf" srcId="{892B65C2-FBEB-4400-9F3B-4BD72486C955}" destId="{6D8AC4E5-9B0C-40C9-8696-286D1BF7A567}" srcOrd="1" destOrd="0" presId="urn:microsoft.com/office/officeart/2005/8/layout/pyramid1"/>
    <dgm:cxn modelId="{35BFF07D-9EAA-48E1-9711-A88874A9B5EE}" type="presOf" srcId="{3DB1FDED-8455-43B4-B75A-42384B833B23}" destId="{477B4673-DD5A-4739-A93D-51113664D333}" srcOrd="1" destOrd="0" presId="urn:microsoft.com/office/officeart/2005/8/layout/pyramid1"/>
    <dgm:cxn modelId="{710E5886-12B2-4CC8-A942-DBCB5F1C3D51}" type="presOf" srcId="{892B65C2-FBEB-4400-9F3B-4BD72486C955}" destId="{76508BE8-6E25-485F-B288-149BE8680F51}" srcOrd="0" destOrd="0" presId="urn:microsoft.com/office/officeart/2005/8/layout/pyramid1"/>
    <dgm:cxn modelId="{457C9C91-FA8A-4A27-B380-F95DEB5538B1}" srcId="{F52AF37E-D784-4A8C-A512-3F6894BAAD58}" destId="{892B65C2-FBEB-4400-9F3B-4BD72486C955}" srcOrd="0" destOrd="0" parTransId="{999CCA45-CEA7-4B0C-B949-6269D3429489}" sibTransId="{794269FB-D7E9-47FB-AF4A-3739A69C9E7E}"/>
    <dgm:cxn modelId="{8B80ED97-078E-4B69-B545-7384E3FB5B29}" type="presOf" srcId="{F52AF37E-D784-4A8C-A512-3F6894BAAD58}" destId="{D6DBDE15-8306-44DA-8E30-FAFA90651B5B}" srcOrd="0" destOrd="0" presId="urn:microsoft.com/office/officeart/2005/8/layout/pyramid1"/>
    <dgm:cxn modelId="{3FFB02AD-CE4B-46A0-8723-B13B6BAD235F}" type="presOf" srcId="{1420129D-C0D4-404C-ACB6-5F2AE508ABC3}" destId="{C8060D0F-C95C-48C4-B588-57026845C503}" srcOrd="1" destOrd="0" presId="urn:microsoft.com/office/officeart/2005/8/layout/pyramid1"/>
    <dgm:cxn modelId="{B477F0C4-B5AD-4F36-8AD1-8AC2609C30D6}" srcId="{F52AF37E-D784-4A8C-A512-3F6894BAAD58}" destId="{CE112CCB-B84F-4D3E-913A-6EB013671F75}" srcOrd="2" destOrd="0" parTransId="{96DE8FE1-F1A5-44AE-8B4C-A5EAC2BE9CAE}" sibTransId="{4174863C-209C-4C7D-BF4D-2196631ECB29}"/>
    <dgm:cxn modelId="{2C8446C5-1CDA-4102-9939-5FC1219D0E00}" type="presOf" srcId="{CE112CCB-B84F-4D3E-913A-6EB013671F75}" destId="{3B399E41-6B35-4CD0-A47D-233172F55E6D}" srcOrd="0" destOrd="0" presId="urn:microsoft.com/office/officeart/2005/8/layout/pyramid1"/>
    <dgm:cxn modelId="{E336BBF8-8A16-4E2A-9D1D-FD9554C41A34}" srcId="{F52AF37E-D784-4A8C-A512-3F6894BAAD58}" destId="{1420129D-C0D4-404C-ACB6-5F2AE508ABC3}" srcOrd="1" destOrd="0" parTransId="{CAFA18C8-BEE5-4EA6-9A16-7D5F273C8031}" sibTransId="{2887CA65-865B-42A3-9000-889B2C8A84E9}"/>
    <dgm:cxn modelId="{EF904BCE-A431-401D-A6AD-413A105EB3D7}" type="presParOf" srcId="{D6DBDE15-8306-44DA-8E30-FAFA90651B5B}" destId="{EFB64C07-CEC4-47F3-BE88-70FE00AB0EAF}" srcOrd="0" destOrd="0" presId="urn:microsoft.com/office/officeart/2005/8/layout/pyramid1"/>
    <dgm:cxn modelId="{3F7A56E3-DBF5-482E-A272-3763C2F79E3E}" type="presParOf" srcId="{EFB64C07-CEC4-47F3-BE88-70FE00AB0EAF}" destId="{76508BE8-6E25-485F-B288-149BE8680F51}" srcOrd="0" destOrd="0" presId="urn:microsoft.com/office/officeart/2005/8/layout/pyramid1"/>
    <dgm:cxn modelId="{8256F643-CACD-476F-B504-76686BE614A8}" type="presParOf" srcId="{EFB64C07-CEC4-47F3-BE88-70FE00AB0EAF}" destId="{6D8AC4E5-9B0C-40C9-8696-286D1BF7A567}" srcOrd="1" destOrd="0" presId="urn:microsoft.com/office/officeart/2005/8/layout/pyramid1"/>
    <dgm:cxn modelId="{1F3DF03F-3118-4232-9D7C-C1B0595E47E8}" type="presParOf" srcId="{D6DBDE15-8306-44DA-8E30-FAFA90651B5B}" destId="{1EC04F87-3F3B-4E0E-9460-77716E6518F0}" srcOrd="1" destOrd="0" presId="urn:microsoft.com/office/officeart/2005/8/layout/pyramid1"/>
    <dgm:cxn modelId="{C2D41F10-4CEA-47F8-A42F-9305BB8AE21E}" type="presParOf" srcId="{1EC04F87-3F3B-4E0E-9460-77716E6518F0}" destId="{446C1008-5C43-453D-AF7A-3101821899AF}" srcOrd="0" destOrd="0" presId="urn:microsoft.com/office/officeart/2005/8/layout/pyramid1"/>
    <dgm:cxn modelId="{5C3B52DF-9D2A-486F-AB20-FC102E1EF975}" type="presParOf" srcId="{1EC04F87-3F3B-4E0E-9460-77716E6518F0}" destId="{C8060D0F-C95C-48C4-B588-57026845C503}" srcOrd="1" destOrd="0" presId="urn:microsoft.com/office/officeart/2005/8/layout/pyramid1"/>
    <dgm:cxn modelId="{3174D427-8BBF-456B-891A-DE23ECF26451}" type="presParOf" srcId="{D6DBDE15-8306-44DA-8E30-FAFA90651B5B}" destId="{E02A7BE8-31F6-4A48-991B-56F570C9B25A}" srcOrd="2" destOrd="0" presId="urn:microsoft.com/office/officeart/2005/8/layout/pyramid1"/>
    <dgm:cxn modelId="{56F55416-09ED-455D-A7A6-1A9E44019F3A}" type="presParOf" srcId="{E02A7BE8-31F6-4A48-991B-56F570C9B25A}" destId="{3B399E41-6B35-4CD0-A47D-233172F55E6D}" srcOrd="0" destOrd="0" presId="urn:microsoft.com/office/officeart/2005/8/layout/pyramid1"/>
    <dgm:cxn modelId="{FA7E0D07-96D6-4FFD-8898-EED5BDC55879}" type="presParOf" srcId="{E02A7BE8-31F6-4A48-991B-56F570C9B25A}" destId="{003CE6FD-3C9C-49BB-9410-0F43ACC49823}" srcOrd="1" destOrd="0" presId="urn:microsoft.com/office/officeart/2005/8/layout/pyramid1"/>
    <dgm:cxn modelId="{5393DB0C-C72A-4EB9-BF8B-E74FA14F6204}" type="presParOf" srcId="{D6DBDE15-8306-44DA-8E30-FAFA90651B5B}" destId="{E87B5B74-F864-4A59-9AC6-0681AEF93FCF}" srcOrd="3" destOrd="0" presId="urn:microsoft.com/office/officeart/2005/8/layout/pyramid1"/>
    <dgm:cxn modelId="{EAC9E15F-D82E-49FD-A2EF-E87D895BCC22}" type="presParOf" srcId="{E87B5B74-F864-4A59-9AC6-0681AEF93FCF}" destId="{5235F0A1-0FD0-4D70-82F9-444FFBA0CD03}" srcOrd="0" destOrd="0" presId="urn:microsoft.com/office/officeart/2005/8/layout/pyramid1"/>
    <dgm:cxn modelId="{A0AD332D-F53A-4970-89F8-CB790C7B64FB}" type="presParOf" srcId="{E87B5B74-F864-4A59-9AC6-0681AEF93FCF}" destId="{477B4673-DD5A-4739-A93D-51113664D333}" srcOrd="1" destOrd="0" presId="urn:microsoft.com/office/officeart/2005/8/layout/pyramid1"/>
  </dgm:cxnLst>
  <dgm:bg/>
  <dgm:whole/>
  <dgm:extLst>
    <a:ext uri="http://schemas.microsoft.com/office/drawing/2008/diagram">
      <dsp:dataModelExt xmlns:dsp="http://schemas.microsoft.com/office/drawing/2008/diagram" relId="rId22"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9005AD7D-62AC-4854-8BF0-9302B30D2BBB}" type="doc">
      <dgm:prSet loTypeId="urn:microsoft.com/office/officeart/2005/8/layout/vList2" loCatId="list" qsTypeId="urn:microsoft.com/office/officeart/2005/8/quickstyle/simple5" qsCatId="simple" csTypeId="urn:microsoft.com/office/officeart/2005/8/colors/accent0_1" csCatId="mainScheme" phldr="1"/>
      <dgm:spPr/>
      <dgm:t>
        <a:bodyPr/>
        <a:lstStyle/>
        <a:p>
          <a:pPr rtl="1"/>
          <a:endParaRPr lang="he-IL"/>
        </a:p>
      </dgm:t>
    </dgm:pt>
    <dgm:pt modelId="{8CA055FE-3F3E-4E68-958F-1C852EA23EBF}">
      <dgm:prSet custT="1">
        <dgm:style>
          <a:lnRef idx="2">
            <a:schemeClr val="accent1"/>
          </a:lnRef>
          <a:fillRef idx="1">
            <a:schemeClr val="lt1"/>
          </a:fillRef>
          <a:effectRef idx="0">
            <a:schemeClr val="accent1"/>
          </a:effectRef>
          <a:fontRef idx="minor">
            <a:schemeClr val="dk1"/>
          </a:fontRef>
        </dgm:style>
      </dgm:prSet>
      <dgm:spPr/>
      <dgm:t>
        <a:bodyPr/>
        <a:lstStyle/>
        <a:p>
          <a:pPr algn="ctr" rtl="1"/>
          <a:r>
            <a:rPr lang="he-IL" sz="1800" dirty="0"/>
            <a:t>מערכת עצבים מרכזית (מע"מ) פיקוח ובקרה על כלל המערכות</a:t>
          </a:r>
          <a:endParaRPr lang="en-US" sz="1800" dirty="0"/>
        </a:p>
      </dgm:t>
    </dgm:pt>
    <dgm:pt modelId="{137D933E-C1D0-4012-98FA-A5ED1E21B514}" type="parTrans" cxnId="{8B98EC28-FC66-4089-9E62-2F237E59ACA3}">
      <dgm:prSet/>
      <dgm:spPr/>
      <dgm:t>
        <a:bodyPr/>
        <a:lstStyle/>
        <a:p>
          <a:pPr algn="ctr" rtl="1"/>
          <a:endParaRPr lang="he-IL" sz="1800"/>
        </a:p>
      </dgm:t>
    </dgm:pt>
    <dgm:pt modelId="{84C25FA0-9905-420A-937B-60A005394B12}" type="sibTrans" cxnId="{8B98EC28-FC66-4089-9E62-2F237E59ACA3}">
      <dgm:prSet/>
      <dgm:spPr/>
      <dgm:t>
        <a:bodyPr/>
        <a:lstStyle/>
        <a:p>
          <a:pPr algn="ctr" rtl="1"/>
          <a:endParaRPr lang="he-IL" sz="1800"/>
        </a:p>
      </dgm:t>
    </dgm:pt>
    <dgm:pt modelId="{CC632A50-5E60-4FFD-8F5C-6BAEF1B75625}" type="pres">
      <dgm:prSet presAssocID="{9005AD7D-62AC-4854-8BF0-9302B30D2BBB}" presName="linear" presStyleCnt="0">
        <dgm:presLayoutVars>
          <dgm:animLvl val="lvl"/>
          <dgm:resizeHandles val="exact"/>
        </dgm:presLayoutVars>
      </dgm:prSet>
      <dgm:spPr/>
    </dgm:pt>
    <dgm:pt modelId="{39216194-B9A0-4F8E-8E59-F3A19241FD13}" type="pres">
      <dgm:prSet presAssocID="{8CA055FE-3F3E-4E68-958F-1C852EA23EBF}" presName="parentText" presStyleLbl="node1" presStyleIdx="0" presStyleCnt="1" custLinFactNeighborY="-6583">
        <dgm:presLayoutVars>
          <dgm:chMax val="0"/>
          <dgm:bulletEnabled val="1"/>
        </dgm:presLayoutVars>
      </dgm:prSet>
      <dgm:spPr/>
    </dgm:pt>
  </dgm:ptLst>
  <dgm:cxnLst>
    <dgm:cxn modelId="{8B98EC28-FC66-4089-9E62-2F237E59ACA3}" srcId="{9005AD7D-62AC-4854-8BF0-9302B30D2BBB}" destId="{8CA055FE-3F3E-4E68-958F-1C852EA23EBF}" srcOrd="0" destOrd="0" parTransId="{137D933E-C1D0-4012-98FA-A5ED1E21B514}" sibTransId="{84C25FA0-9905-420A-937B-60A005394B12}"/>
    <dgm:cxn modelId="{AEDBDA4D-6203-4EAA-995B-77E821526B47}" type="presOf" srcId="{9005AD7D-62AC-4854-8BF0-9302B30D2BBB}" destId="{CC632A50-5E60-4FFD-8F5C-6BAEF1B75625}" srcOrd="0" destOrd="0" presId="urn:microsoft.com/office/officeart/2005/8/layout/vList2"/>
    <dgm:cxn modelId="{C58692F9-9CE3-4F4C-816F-43ECD9F68A07}" type="presOf" srcId="{8CA055FE-3F3E-4E68-958F-1C852EA23EBF}" destId="{39216194-B9A0-4F8E-8E59-F3A19241FD13}" srcOrd="0" destOrd="0" presId="urn:microsoft.com/office/officeart/2005/8/layout/vList2"/>
    <dgm:cxn modelId="{2729E301-E00A-49AA-9ABB-454D7B44B487}" type="presParOf" srcId="{CC632A50-5E60-4FFD-8F5C-6BAEF1B75625}" destId="{39216194-B9A0-4F8E-8E59-F3A19241FD13}" srcOrd="0" destOrd="0" presId="urn:microsoft.com/office/officeart/2005/8/layout/vList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F42661-AC00-4283-B5EC-3DA91C5FAA21}">
      <dsp:nvSpPr>
        <dsp:cNvPr id="0" name=""/>
        <dsp:cNvSpPr/>
      </dsp:nvSpPr>
      <dsp:spPr>
        <a:xfrm>
          <a:off x="0" y="6836"/>
          <a:ext cx="6697043" cy="505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kern="1200" dirty="0">
              <a:solidFill>
                <a:srgbClr val="FF6600"/>
              </a:solidFill>
            </a:rPr>
            <a:t>אנטומיה: </a:t>
          </a:r>
          <a:r>
            <a:rPr lang="he-IL" sz="2000" b="0" kern="1200" dirty="0"/>
            <a:t>תורה החוקרת את מבנה הגוף ואת מיקום איבריו (מבנה)</a:t>
          </a:r>
          <a:endParaRPr lang="en-US" sz="2000" kern="1200" dirty="0"/>
        </a:p>
      </dsp:txBody>
      <dsp:txXfrm>
        <a:off x="24674" y="31510"/>
        <a:ext cx="6647695" cy="456092"/>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FDEC2E-8D68-4B6F-BB01-EDF66690F218}">
      <dsp:nvSpPr>
        <dsp:cNvPr id="0" name=""/>
        <dsp:cNvSpPr/>
      </dsp:nvSpPr>
      <dsp:spPr>
        <a:xfrm>
          <a:off x="0" y="363"/>
          <a:ext cx="1298228" cy="640986"/>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מערכת הדם (משאבה)</a:t>
          </a:r>
          <a:endParaRPr lang="en-US" sz="1800" kern="1200" dirty="0"/>
        </a:p>
      </dsp:txBody>
      <dsp:txXfrm>
        <a:off x="31290" y="31653"/>
        <a:ext cx="1235648" cy="578406"/>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CE4CBF-652C-4AA2-9631-80B0C9D7B3ED}">
      <dsp:nvSpPr>
        <dsp:cNvPr id="0" name=""/>
        <dsp:cNvSpPr/>
      </dsp:nvSpPr>
      <dsp:spPr>
        <a:xfrm>
          <a:off x="0" y="27"/>
          <a:ext cx="1152302" cy="48996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עיכול =אוגר מזון</a:t>
          </a:r>
        </a:p>
      </dsp:txBody>
      <dsp:txXfrm>
        <a:off x="23918" y="23945"/>
        <a:ext cx="1104466" cy="44212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916D34-372A-4B39-8A40-556AC56AF741}">
      <dsp:nvSpPr>
        <dsp:cNvPr id="0" name=""/>
        <dsp:cNvSpPr/>
      </dsp:nvSpPr>
      <dsp:spPr>
        <a:xfrm>
          <a:off x="0" y="347"/>
          <a:ext cx="2162771" cy="719732"/>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מערכת הנשימה הכנסת אויר, הוצאתו וחמצון</a:t>
          </a:r>
        </a:p>
      </dsp:txBody>
      <dsp:txXfrm>
        <a:off x="35134" y="35481"/>
        <a:ext cx="2092503" cy="649464"/>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2C5E95-7304-4239-8983-BFCF4BEC43A9}">
      <dsp:nvSpPr>
        <dsp:cNvPr id="0" name=""/>
        <dsp:cNvSpPr/>
      </dsp:nvSpPr>
      <dsp:spPr>
        <a:xfrm>
          <a:off x="0" y="181"/>
          <a:ext cx="1224136" cy="640986"/>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מעבדת דם כימית</a:t>
          </a:r>
          <a:endParaRPr lang="en-US" sz="1800" kern="1200" dirty="0"/>
        </a:p>
      </dsp:txBody>
      <dsp:txXfrm>
        <a:off x="31290" y="31471"/>
        <a:ext cx="1161556" cy="578406"/>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8324DC-BF3C-49D7-AE0D-F2BCDB97B6A3}">
      <dsp:nvSpPr>
        <dsp:cNvPr id="0" name=""/>
        <dsp:cNvSpPr/>
      </dsp:nvSpPr>
      <dsp:spPr>
        <a:xfrm>
          <a:off x="0" y="161"/>
          <a:ext cx="1512887" cy="36639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חיסון / הדם*</a:t>
          </a:r>
          <a:endParaRPr lang="en-US" sz="1800" kern="1200" dirty="0"/>
        </a:p>
      </dsp:txBody>
      <dsp:txXfrm>
        <a:off x="17886" y="18047"/>
        <a:ext cx="1477115" cy="33061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103397-7483-472A-BA8A-C877964D1A12}">
      <dsp:nvSpPr>
        <dsp:cNvPr id="0" name=""/>
        <dsp:cNvSpPr/>
      </dsp:nvSpPr>
      <dsp:spPr>
        <a:xfrm>
          <a:off x="0" y="245"/>
          <a:ext cx="1224136" cy="7675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סינון הדם / השתן**</a:t>
          </a:r>
        </a:p>
      </dsp:txBody>
      <dsp:txXfrm>
        <a:off x="37467" y="37712"/>
        <a:ext cx="1149202" cy="692586"/>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FE2FB6-BB1A-4398-8C94-54DA0113A6E5}">
      <dsp:nvSpPr>
        <dsp:cNvPr id="0" name=""/>
        <dsp:cNvSpPr/>
      </dsp:nvSpPr>
      <dsp:spPr>
        <a:xfrm>
          <a:off x="0" y="160"/>
          <a:ext cx="1224136" cy="36639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עיכול המזון</a:t>
          </a:r>
          <a:endParaRPr lang="en-US" sz="1800" kern="1200" dirty="0"/>
        </a:p>
      </dsp:txBody>
      <dsp:txXfrm>
        <a:off x="17886" y="18046"/>
        <a:ext cx="1188364" cy="330618"/>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AEE866-F3AA-49C4-AE99-73518408B6B4}">
      <dsp:nvSpPr>
        <dsp:cNvPr id="0" name=""/>
        <dsp:cNvSpPr/>
      </dsp:nvSpPr>
      <dsp:spPr>
        <a:xfrm>
          <a:off x="0" y="6836"/>
          <a:ext cx="1560512" cy="505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kern="1200" dirty="0"/>
            <a:t>נשימה</a:t>
          </a:r>
          <a:endParaRPr lang="en-US" sz="2000" kern="1200" dirty="0"/>
        </a:p>
      </dsp:txBody>
      <dsp:txXfrm>
        <a:off x="24674" y="31510"/>
        <a:ext cx="1511164" cy="456092"/>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E00732-99EC-4719-8E90-C6F5ABD1A03E}">
      <dsp:nvSpPr>
        <dsp:cNvPr id="0" name=""/>
        <dsp:cNvSpPr/>
      </dsp:nvSpPr>
      <dsp:spPr>
        <a:xfrm>
          <a:off x="0" y="6835"/>
          <a:ext cx="1143000" cy="505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kern="1200" dirty="0"/>
            <a:t>דם</a:t>
          </a:r>
          <a:endParaRPr lang="en-US" sz="2000" kern="1200" dirty="0"/>
        </a:p>
      </dsp:txBody>
      <dsp:txXfrm>
        <a:off x="24674" y="31509"/>
        <a:ext cx="1093652" cy="456092"/>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52FEF-9403-4D48-97BC-71CB8BF65E72}">
      <dsp:nvSpPr>
        <dsp:cNvPr id="0" name=""/>
        <dsp:cNvSpPr/>
      </dsp:nvSpPr>
      <dsp:spPr>
        <a:xfrm>
          <a:off x="0" y="6835"/>
          <a:ext cx="1352550" cy="505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kern="1200" dirty="0"/>
            <a:t>עצבים</a:t>
          </a:r>
          <a:endParaRPr lang="en-US" sz="2000" kern="1200" dirty="0"/>
        </a:p>
      </dsp:txBody>
      <dsp:txXfrm>
        <a:off x="24674" y="31509"/>
        <a:ext cx="1303202" cy="45609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2A7ADB-12FB-430D-836D-F6B462902CEE}">
      <dsp:nvSpPr>
        <dsp:cNvPr id="0" name=""/>
        <dsp:cNvSpPr/>
      </dsp:nvSpPr>
      <dsp:spPr>
        <a:xfrm>
          <a:off x="0" y="1487"/>
          <a:ext cx="6481019" cy="86112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kern="1200" dirty="0">
              <a:solidFill>
                <a:srgbClr val="FF6600"/>
              </a:solidFill>
            </a:rPr>
            <a:t>פתופיזיולוגיה:  </a:t>
          </a:r>
          <a:r>
            <a:rPr lang="he-IL" sz="2000" b="0" kern="1200" dirty="0"/>
            <a:t>תורה החוקרת את התהליכים המתרחשים בגופנו </a:t>
          </a:r>
          <a:br>
            <a:rPr lang="en-US" sz="2000" b="0" kern="1200" dirty="0"/>
          </a:br>
          <a:r>
            <a:rPr lang="he-IL" sz="2000" b="0" kern="1200" dirty="0"/>
            <a:t>לאחר / בעקבות פגיעה או מחלה</a:t>
          </a:r>
          <a:endParaRPr lang="he-IL" sz="2000" kern="1200" dirty="0"/>
        </a:p>
      </dsp:txBody>
      <dsp:txXfrm>
        <a:off x="42036" y="43523"/>
        <a:ext cx="6396947" cy="777048"/>
      </dsp:txXfrm>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7DC839-1F4E-4E8D-ABC9-83D460C11BF6}">
      <dsp:nvSpPr>
        <dsp:cNvPr id="0" name=""/>
        <dsp:cNvSpPr/>
      </dsp:nvSpPr>
      <dsp:spPr>
        <a:xfrm>
          <a:off x="0" y="0"/>
          <a:ext cx="995363" cy="505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b="0" kern="1200" dirty="0"/>
            <a:t>עיכול</a:t>
          </a:r>
          <a:endParaRPr lang="en-US" sz="2000" b="0" kern="1200" dirty="0"/>
        </a:p>
      </dsp:txBody>
      <dsp:txXfrm>
        <a:off x="24674" y="24674"/>
        <a:ext cx="946015" cy="456092"/>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05ECDB-AA9D-4008-B98A-56F248620CB4}">
      <dsp:nvSpPr>
        <dsp:cNvPr id="0" name=""/>
        <dsp:cNvSpPr/>
      </dsp:nvSpPr>
      <dsp:spPr>
        <a:xfrm>
          <a:off x="0" y="3910"/>
          <a:ext cx="2389187" cy="51129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b="0" kern="1200" dirty="0"/>
            <a:t>הפרשה</a:t>
          </a:r>
          <a:r>
            <a:rPr lang="he-IL" sz="2200" b="0" kern="1200" dirty="0"/>
            <a:t> ושתן</a:t>
          </a:r>
          <a:endParaRPr lang="en-US" sz="2200" b="0" kern="1200" dirty="0"/>
        </a:p>
      </dsp:txBody>
      <dsp:txXfrm>
        <a:off x="24959" y="28869"/>
        <a:ext cx="2339269" cy="461372"/>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D926AD-428F-4E88-8E62-811430599457}">
      <dsp:nvSpPr>
        <dsp:cNvPr id="0" name=""/>
        <dsp:cNvSpPr/>
      </dsp:nvSpPr>
      <dsp:spPr>
        <a:xfrm>
          <a:off x="0" y="3911"/>
          <a:ext cx="2078037" cy="51129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b="0" kern="1200" dirty="0"/>
            <a:t>סינון</a:t>
          </a:r>
          <a:r>
            <a:rPr lang="he-IL" sz="2200" b="0" kern="1200" dirty="0"/>
            <a:t> הדם</a:t>
          </a:r>
          <a:endParaRPr lang="en-US" sz="2200" b="0" kern="1200" dirty="0"/>
        </a:p>
      </dsp:txBody>
      <dsp:txXfrm>
        <a:off x="24959" y="28870"/>
        <a:ext cx="2028119" cy="461372"/>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10216B-1F74-4177-8D1D-A597A4725897}">
      <dsp:nvSpPr>
        <dsp:cNvPr id="0" name=""/>
        <dsp:cNvSpPr/>
      </dsp:nvSpPr>
      <dsp:spPr>
        <a:xfrm>
          <a:off x="0" y="162"/>
          <a:ext cx="2182813" cy="518787"/>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83820" tIns="83820" rIns="83820" bIns="83820" numCol="1" spcCol="1270" anchor="ctr" anchorCtr="0">
          <a:noAutofit/>
        </a:bodyPr>
        <a:lstStyle/>
        <a:p>
          <a:pPr marL="0" lvl="0" indent="0" algn="ctr" defTabSz="977900" rtl="1">
            <a:lnSpc>
              <a:spcPct val="90000"/>
            </a:lnSpc>
            <a:spcBef>
              <a:spcPct val="0"/>
            </a:spcBef>
            <a:spcAft>
              <a:spcPct val="35000"/>
            </a:spcAft>
            <a:buNone/>
          </a:pPr>
          <a:r>
            <a:rPr lang="he-IL" sz="2200" b="0" kern="1200" dirty="0"/>
            <a:t>שרירים </a:t>
          </a:r>
          <a:r>
            <a:rPr lang="he-IL" sz="2000" b="0" kern="1200" dirty="0"/>
            <a:t>ושלד</a:t>
          </a:r>
          <a:endParaRPr lang="en-US" sz="2000" b="0" kern="1200" dirty="0"/>
        </a:p>
      </dsp:txBody>
      <dsp:txXfrm>
        <a:off x="25325" y="25487"/>
        <a:ext cx="2132163" cy="468137"/>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2DF38B1-5187-4A3B-B304-BA1237AF3730}">
      <dsp:nvSpPr>
        <dsp:cNvPr id="0" name=""/>
        <dsp:cNvSpPr/>
      </dsp:nvSpPr>
      <dsp:spPr>
        <a:xfrm>
          <a:off x="0" y="13672"/>
          <a:ext cx="1352550" cy="505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b="0" kern="1200" dirty="0"/>
            <a:t>רבייה</a:t>
          </a:r>
          <a:endParaRPr lang="en-US" sz="2000" b="0" kern="1200" dirty="0"/>
        </a:p>
      </dsp:txBody>
      <dsp:txXfrm>
        <a:off x="24674" y="38346"/>
        <a:ext cx="1303202" cy="4560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39255B-0782-44BC-B678-125AF018C239}">
      <dsp:nvSpPr>
        <dsp:cNvPr id="0" name=""/>
        <dsp:cNvSpPr/>
      </dsp:nvSpPr>
      <dsp:spPr>
        <a:xfrm>
          <a:off x="0" y="6836"/>
          <a:ext cx="6985074" cy="50544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r" defTabSz="889000" rtl="1">
            <a:lnSpc>
              <a:spcPct val="90000"/>
            </a:lnSpc>
            <a:spcBef>
              <a:spcPct val="0"/>
            </a:spcBef>
            <a:spcAft>
              <a:spcPct val="35000"/>
            </a:spcAft>
            <a:buNone/>
          </a:pPr>
          <a:r>
            <a:rPr lang="he-IL" sz="2000" kern="1200" dirty="0">
              <a:solidFill>
                <a:srgbClr val="FF6600"/>
              </a:solidFill>
            </a:rPr>
            <a:t>פיזיולוגיה: </a:t>
          </a:r>
          <a:r>
            <a:rPr lang="he-IL" sz="2000" b="0" kern="1200" dirty="0"/>
            <a:t>תורה החוקרת את אופן התפקוד של אברי הגוף (תהליכים)</a:t>
          </a:r>
          <a:endParaRPr lang="en-US" sz="2000" kern="1200" dirty="0"/>
        </a:p>
      </dsp:txBody>
      <dsp:txXfrm>
        <a:off x="24674" y="31510"/>
        <a:ext cx="6935726" cy="45609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9CAD1E-51F8-43AA-9D31-E6A2E9EB530C}">
      <dsp:nvSpPr>
        <dsp:cNvPr id="0" name=""/>
        <dsp:cNvSpPr/>
      </dsp:nvSpPr>
      <dsp:spPr>
        <a:xfrm>
          <a:off x="0" y="230"/>
          <a:ext cx="8118135" cy="1295683"/>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kern="1200" dirty="0"/>
            <a:t>על מנת להעניק טיפול מיטבי אנו צריכים לנסות להבין את גורם המחלה או את גורם הפציעה של החולה או של הנפגע, לשם כך עלינו להכיר מושגי יסוד בסיסיים בגוף האדם ובמערכות.</a:t>
          </a:r>
          <a:endParaRPr lang="en-US" sz="2000" kern="1200" dirty="0"/>
        </a:p>
        <a:p>
          <a:pPr marL="0" lvl="0" indent="0" algn="ctr" defTabSz="889000" rtl="1">
            <a:lnSpc>
              <a:spcPct val="90000"/>
            </a:lnSpc>
            <a:spcBef>
              <a:spcPct val="0"/>
            </a:spcBef>
            <a:spcAft>
              <a:spcPct val="35000"/>
            </a:spcAft>
            <a:buNone/>
          </a:pPr>
          <a:r>
            <a:rPr lang="he-IL" sz="2000" kern="1200" dirty="0"/>
            <a:t>באופן זה נוכל ליצור </a:t>
          </a:r>
          <a:r>
            <a:rPr lang="he-IL" sz="2000" b="1" kern="1200" dirty="0"/>
            <a:t>שפה אחידה </a:t>
          </a:r>
          <a:r>
            <a:rPr lang="he-IL" sz="2000" kern="1200" dirty="0"/>
            <a:t>גם עם גורמי הרפואה.</a:t>
          </a:r>
        </a:p>
      </dsp:txBody>
      <dsp:txXfrm>
        <a:off x="63250" y="63480"/>
        <a:ext cx="7991635" cy="116918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BBC0551-21C5-4842-BAF7-FC045A98E692}">
      <dsp:nvSpPr>
        <dsp:cNvPr id="0" name=""/>
        <dsp:cNvSpPr/>
      </dsp:nvSpPr>
      <dsp:spPr>
        <a:xfrm>
          <a:off x="0" y="181"/>
          <a:ext cx="7200800" cy="640986"/>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kern="1200" dirty="0"/>
            <a:t>רקמה </a:t>
          </a:r>
          <a:r>
            <a:rPr lang="he-IL" sz="2000" b="0" kern="1200" dirty="0"/>
            <a:t>= אוסף של תאים בעלי מבנה דומה. לתאים אלו תפקידים שונים (שריר,עצב, שומן)</a:t>
          </a:r>
          <a:endParaRPr lang="en-US" sz="2000" kern="1200" dirty="0"/>
        </a:p>
      </dsp:txBody>
      <dsp:txXfrm>
        <a:off x="31290" y="31471"/>
        <a:ext cx="7138220" cy="578406"/>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3CAED3-60CD-4FCC-A636-DA4BC74DA3C9}">
      <dsp:nvSpPr>
        <dsp:cNvPr id="0" name=""/>
        <dsp:cNvSpPr/>
      </dsp:nvSpPr>
      <dsp:spPr>
        <a:xfrm>
          <a:off x="0" y="104"/>
          <a:ext cx="7200800" cy="936000"/>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kern="1200" dirty="0"/>
            <a:t>איבר </a:t>
          </a:r>
          <a:r>
            <a:rPr lang="he-IL" sz="2000" b="0" kern="1200" dirty="0"/>
            <a:t>= מספר רקמות שונות הבונות יחד יחידה תפקודית אחת  (לב,ריאה,רגל,אף)</a:t>
          </a:r>
          <a:endParaRPr lang="en-US" sz="2000" b="0" kern="1200" dirty="0"/>
        </a:p>
      </dsp:txBody>
      <dsp:txXfrm>
        <a:off x="45692" y="45796"/>
        <a:ext cx="7109416" cy="844616"/>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C45FA4-84E4-4897-8CAC-CE247A82EC48}">
      <dsp:nvSpPr>
        <dsp:cNvPr id="0" name=""/>
        <dsp:cNvSpPr/>
      </dsp:nvSpPr>
      <dsp:spPr>
        <a:xfrm>
          <a:off x="0" y="181"/>
          <a:ext cx="7201917" cy="640986"/>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rtl="1">
            <a:lnSpc>
              <a:spcPct val="90000"/>
            </a:lnSpc>
            <a:spcBef>
              <a:spcPct val="0"/>
            </a:spcBef>
            <a:spcAft>
              <a:spcPct val="35000"/>
            </a:spcAft>
            <a:buNone/>
          </a:pPr>
          <a:r>
            <a:rPr lang="he-IL" sz="2000" kern="1200" dirty="0"/>
            <a:t>מערכת </a:t>
          </a:r>
          <a:r>
            <a:rPr lang="he-IL" sz="2000" b="0" kern="1200" dirty="0"/>
            <a:t>= מס' איברים שונים היוצרים יחד יחידה תפקודית אחת.</a:t>
          </a:r>
          <a:br>
            <a:rPr lang="en-US" sz="2000" b="0" kern="1200" dirty="0"/>
          </a:br>
          <a:r>
            <a:rPr lang="he-IL" sz="2000" b="0" kern="1200" dirty="0"/>
            <a:t>(מערכת הדם,מערכת העיכול)</a:t>
          </a:r>
          <a:endParaRPr lang="en-US" sz="2000" b="0" kern="1200" dirty="0"/>
        </a:p>
      </dsp:txBody>
      <dsp:txXfrm>
        <a:off x="31290" y="31471"/>
        <a:ext cx="7139337" cy="57840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508BE8-6E25-485F-B288-149BE8680F51}">
      <dsp:nvSpPr>
        <dsp:cNvPr id="0" name=""/>
        <dsp:cNvSpPr/>
      </dsp:nvSpPr>
      <dsp:spPr>
        <a:xfrm>
          <a:off x="637574" y="0"/>
          <a:ext cx="425049" cy="374655"/>
        </a:xfrm>
        <a:prstGeom prst="trapezoid">
          <a:avLst>
            <a:gd name="adj" fmla="val 56725"/>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marR="0" lvl="0" indent="0" algn="ctr" defTabSz="755650" rtl="1">
            <a:lnSpc>
              <a:spcPct val="90000"/>
            </a:lnSpc>
            <a:spcBef>
              <a:spcPct val="0"/>
            </a:spcBef>
            <a:spcAft>
              <a:spcPct val="35000"/>
            </a:spcAft>
            <a:buNone/>
          </a:pPr>
          <a:r>
            <a:rPr lang="he-IL" sz="1700" b="0" i="0" u="none" strike="noStrike" kern="1200" baseline="0">
              <a:latin typeface="Arial" panose="020B0604020202020204" pitchFamily="34" charset="0"/>
              <a:cs typeface="Arial" panose="020B0604020202020204" pitchFamily="34" charset="0"/>
            </a:rPr>
            <a:t>תא</a:t>
          </a:r>
          <a:endParaRPr lang="he-IL" sz="1700" kern="1200"/>
        </a:p>
      </dsp:txBody>
      <dsp:txXfrm>
        <a:off x="637574" y="0"/>
        <a:ext cx="425049" cy="374655"/>
      </dsp:txXfrm>
    </dsp:sp>
    <dsp:sp modelId="{446C1008-5C43-453D-AF7A-3101821899AF}">
      <dsp:nvSpPr>
        <dsp:cNvPr id="0" name=""/>
        <dsp:cNvSpPr/>
      </dsp:nvSpPr>
      <dsp:spPr>
        <a:xfrm>
          <a:off x="425049" y="374655"/>
          <a:ext cx="850099" cy="374655"/>
        </a:xfrm>
        <a:prstGeom prst="trapezoid">
          <a:avLst>
            <a:gd name="adj" fmla="val 56725"/>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marR="0" lvl="0" indent="0" algn="ctr" defTabSz="755650" rtl="1">
            <a:lnSpc>
              <a:spcPct val="90000"/>
            </a:lnSpc>
            <a:spcBef>
              <a:spcPct val="0"/>
            </a:spcBef>
            <a:spcAft>
              <a:spcPct val="35000"/>
            </a:spcAft>
            <a:buNone/>
          </a:pPr>
          <a:r>
            <a:rPr lang="he-IL" sz="1700" b="0" i="0" u="none" strike="noStrike" kern="1200" baseline="0">
              <a:latin typeface="Arial" panose="020B0604020202020204" pitchFamily="34" charset="0"/>
              <a:cs typeface="Arial" panose="020B0604020202020204" pitchFamily="34" charset="0"/>
            </a:rPr>
            <a:t>רקמה</a:t>
          </a:r>
          <a:endParaRPr lang="he-IL" sz="1700" kern="1200"/>
        </a:p>
      </dsp:txBody>
      <dsp:txXfrm>
        <a:off x="573816" y="374655"/>
        <a:ext cx="552564" cy="374655"/>
      </dsp:txXfrm>
    </dsp:sp>
    <dsp:sp modelId="{3B399E41-6B35-4CD0-A47D-233172F55E6D}">
      <dsp:nvSpPr>
        <dsp:cNvPr id="0" name=""/>
        <dsp:cNvSpPr/>
      </dsp:nvSpPr>
      <dsp:spPr>
        <a:xfrm>
          <a:off x="212524" y="749311"/>
          <a:ext cx="1275148" cy="374655"/>
        </a:xfrm>
        <a:prstGeom prst="trapezoid">
          <a:avLst>
            <a:gd name="adj" fmla="val 56725"/>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marR="0" lvl="0" indent="0" algn="ctr" defTabSz="755650" rtl="1">
            <a:lnSpc>
              <a:spcPct val="90000"/>
            </a:lnSpc>
            <a:spcBef>
              <a:spcPct val="0"/>
            </a:spcBef>
            <a:spcAft>
              <a:spcPct val="35000"/>
            </a:spcAft>
            <a:buNone/>
          </a:pPr>
          <a:r>
            <a:rPr lang="he-IL" sz="1700" b="0" i="0" u="none" strike="noStrike" kern="1200" baseline="0" dirty="0">
              <a:latin typeface="Arial" panose="020B0604020202020204" pitchFamily="34" charset="0"/>
              <a:cs typeface="Arial" panose="020B0604020202020204" pitchFamily="34" charset="0"/>
            </a:rPr>
            <a:t>איבר</a:t>
          </a:r>
        </a:p>
      </dsp:txBody>
      <dsp:txXfrm>
        <a:off x="435675" y="749311"/>
        <a:ext cx="828846" cy="374655"/>
      </dsp:txXfrm>
    </dsp:sp>
    <dsp:sp modelId="{5235F0A1-0FD0-4D70-82F9-444FFBA0CD03}">
      <dsp:nvSpPr>
        <dsp:cNvPr id="0" name=""/>
        <dsp:cNvSpPr/>
      </dsp:nvSpPr>
      <dsp:spPr>
        <a:xfrm>
          <a:off x="0" y="1123966"/>
          <a:ext cx="1700198" cy="374655"/>
        </a:xfrm>
        <a:prstGeom prst="trapezoid">
          <a:avLst>
            <a:gd name="adj" fmla="val 56725"/>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90" tIns="21590" rIns="21590" bIns="21590" numCol="1" spcCol="1270" anchor="ctr" anchorCtr="0">
          <a:noAutofit/>
        </a:bodyPr>
        <a:lstStyle/>
        <a:p>
          <a:pPr marL="0" marR="0" lvl="0" indent="0" algn="ctr" defTabSz="755650" rtl="1">
            <a:lnSpc>
              <a:spcPct val="90000"/>
            </a:lnSpc>
            <a:spcBef>
              <a:spcPct val="0"/>
            </a:spcBef>
            <a:spcAft>
              <a:spcPct val="35000"/>
            </a:spcAft>
            <a:buNone/>
          </a:pPr>
          <a:r>
            <a:rPr lang="he-IL" sz="1700" b="0" i="0" u="none" strike="noStrike" kern="1200" baseline="0">
              <a:latin typeface="Arial" panose="020B0604020202020204" pitchFamily="34" charset="0"/>
              <a:cs typeface="Arial" panose="020B0604020202020204" pitchFamily="34" charset="0"/>
            </a:rPr>
            <a:t>גוף</a:t>
          </a:r>
          <a:endParaRPr lang="he-IL" sz="1700" kern="1200"/>
        </a:p>
      </dsp:txBody>
      <dsp:txXfrm>
        <a:off x="297534" y="1123966"/>
        <a:ext cx="1105128" cy="374655"/>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216194-B9A0-4F8E-8E59-F3A19241FD13}">
      <dsp:nvSpPr>
        <dsp:cNvPr id="0" name=""/>
        <dsp:cNvSpPr/>
      </dsp:nvSpPr>
      <dsp:spPr>
        <a:xfrm>
          <a:off x="0" y="0"/>
          <a:ext cx="1799778" cy="1189903"/>
        </a:xfrm>
        <a:prstGeom prst="roundRect">
          <a:avLst/>
        </a:prstGeom>
        <a:solidFill>
          <a:schemeClr val="lt1"/>
        </a:solidFill>
        <a:ln w="15875" cap="flat" cmpd="sng" algn="ctr">
          <a:solidFill>
            <a:schemeClr val="accent1"/>
          </a:solidFill>
          <a:prstDash val="solid"/>
        </a:ln>
        <a:effectLst/>
      </dsp:spPr>
      <dsp:style>
        <a:lnRef idx="2">
          <a:schemeClr val="accent1"/>
        </a:lnRef>
        <a:fillRef idx="1">
          <a:schemeClr val="lt1"/>
        </a:fillRef>
        <a:effectRef idx="0">
          <a:schemeClr val="accent1"/>
        </a:effectRef>
        <a:fontRef idx="minor">
          <a:schemeClr val="dk1"/>
        </a:fontRef>
      </dsp:style>
      <dsp:txBody>
        <a:bodyPr spcFirstLastPara="0" vert="horz" wrap="square" lIns="68580" tIns="68580" rIns="68580" bIns="68580" numCol="1" spcCol="1270" anchor="ctr" anchorCtr="0">
          <a:noAutofit/>
        </a:bodyPr>
        <a:lstStyle/>
        <a:p>
          <a:pPr marL="0" lvl="0" indent="0" algn="ctr" defTabSz="800100" rtl="1">
            <a:lnSpc>
              <a:spcPct val="90000"/>
            </a:lnSpc>
            <a:spcBef>
              <a:spcPct val="0"/>
            </a:spcBef>
            <a:spcAft>
              <a:spcPct val="35000"/>
            </a:spcAft>
            <a:buNone/>
          </a:pPr>
          <a:r>
            <a:rPr lang="he-IL" sz="1800" kern="1200" dirty="0"/>
            <a:t>מערכת עצבים מרכזית (מע"מ) פיקוח ובקרה על כלל המערכות</a:t>
          </a:r>
          <a:endParaRPr lang="en-US" sz="1800" kern="1200" dirty="0"/>
        </a:p>
      </dsp:txBody>
      <dsp:txXfrm>
        <a:off x="58086" y="58086"/>
        <a:ext cx="1683606" cy="1073731"/>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0.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עליונה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he-IL"/>
          </a:p>
        </p:txBody>
      </p:sp>
      <p:sp>
        <p:nvSpPr>
          <p:cNvPr id="3" name="מציין מיקום של תאריך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3289B9C7-63ED-40DC-BB6F-8B7E6E4B03DB}" type="datetimeFigureOut">
              <a:rPr lang="he-IL" smtClean="0"/>
              <a:pPr/>
              <a:t>ה'/סיון/תשפ"א</a:t>
            </a:fld>
            <a:endParaRPr lang="he-IL"/>
          </a:p>
        </p:txBody>
      </p:sp>
      <p:sp>
        <p:nvSpPr>
          <p:cNvPr id="4" name="מציין מיקום של תמונת שקופית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he-IL"/>
          </a:p>
        </p:txBody>
      </p:sp>
      <p:sp>
        <p:nvSpPr>
          <p:cNvPr id="5" name="מציין מיקום של הערות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p>
        </p:txBody>
      </p:sp>
      <p:sp>
        <p:nvSpPr>
          <p:cNvPr id="6" name="מציין מיקום של כותרת תחתונה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he-IL"/>
          </a:p>
        </p:txBody>
      </p:sp>
      <p:sp>
        <p:nvSpPr>
          <p:cNvPr id="7" name="מציין מיקום של מספר שקופית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729DB88-27B9-47F8-B37C-105CA88FF45C}" type="slidenum">
              <a:rPr lang="he-IL" smtClean="0"/>
              <a:pPr/>
              <a:t>‹#›</a:t>
            </a:fld>
            <a:endParaRPr lang="he-IL"/>
          </a:p>
        </p:txBody>
      </p:sp>
    </p:spTree>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שקופית כותרת">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he-IL"/>
              <a:t>לחץ כדי לערוך סגנון כותרת של תבנית בסיס</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he-IL"/>
              <a:t>לחץ כדי לערוך סגנון כותרת משנה של תבנית בסיס</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26555609"/>
      </p:ext>
    </p:extLst>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1437266251"/>
      </p:ext>
    </p:extLst>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כותרת אנכית וטקסט">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he-IL"/>
              <a:t>לחץ כדי לערוך סגנון כותרת של תבנית בסיס</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1275741201"/>
      </p:ext>
    </p:extLst>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Content Placeholder 2"/>
          <p:cNvSpPr>
            <a:spLocks noGrp="1"/>
          </p:cNvSpPr>
          <p:nvPr>
            <p:ph idx="1"/>
          </p:nvPr>
        </p:nvSpPr>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423432116"/>
      </p:ext>
    </p:extLst>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כותרת מקטע עליונה">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a:t>לחץ כדי לערוך סגנונות טקסט של תבנית בסיס</a:t>
            </a:r>
          </a:p>
        </p:txBody>
      </p:sp>
      <p:sp>
        <p:nvSpPr>
          <p:cNvPr id="4" name="Date Placeholder 3"/>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ADE938BA-9198-478E-BB28-9027EDF3578A}" type="slidenum">
              <a:rPr lang="he-IL" smtClean="0"/>
              <a:pPr/>
              <a:t>‹#›</a:t>
            </a:fld>
            <a:endParaRPr lang="he-IL"/>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8067401"/>
      </p:ext>
    </p:extLst>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he-IL"/>
              <a:t>לחץ כדי לערוך סגנון כותרת של תבנית בסיס</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Date Placeholder 4"/>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2820866360"/>
      </p:ext>
    </p:extLst>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4" name="Content Placeholder 3"/>
          <p:cNvSpPr>
            <a:spLocks noGrp="1"/>
          </p:cNvSpPr>
          <p:nvPr>
            <p:ph sz="half" idx="2"/>
          </p:nvPr>
        </p:nvSpPr>
        <p:spPr>
          <a:xfrm>
            <a:off x="822960" y="2582334"/>
            <a:ext cx="3703320" cy="32867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a:t>לחץ כדי לערוך סגנונות טקסט של תבנית בסיס</a:t>
            </a:r>
          </a:p>
        </p:txBody>
      </p:sp>
      <p:sp>
        <p:nvSpPr>
          <p:cNvPr id="6" name="Content Placeholder 5"/>
          <p:cNvSpPr>
            <a:spLocks noGrp="1"/>
          </p:cNvSpPr>
          <p:nvPr>
            <p:ph sz="quarter" idx="4"/>
          </p:nvPr>
        </p:nvSpPr>
        <p:spPr>
          <a:xfrm>
            <a:off x="4663440" y="2582334"/>
            <a:ext cx="3703320" cy="328676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7" name="Date Placeholder 6"/>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3400546503"/>
      </p:ext>
    </p:extLst>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a:t>לחץ כדי לערוך סגנון כותרת של תבנית בסיס</a:t>
            </a:r>
            <a:endParaRPr lang="en-US" dirty="0"/>
          </a:p>
        </p:txBody>
      </p:sp>
      <p:sp>
        <p:nvSpPr>
          <p:cNvPr id="3" name="Date Placeholder 2"/>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3282824539"/>
      </p:ext>
    </p:extLst>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ריק">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he-IL"/>
          </a:p>
        </p:txBody>
      </p:sp>
      <p:sp>
        <p:nvSpPr>
          <p:cNvPr id="9" name="Slide Number Placeholder 8"/>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2545053733"/>
      </p:ext>
    </p:extLst>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תוכן עם כיתוב">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he-IL"/>
              <a:t>לחץ כדי לערוך סגנון כותרת של תבנית בסיס</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3ED3C2F1-01BF-46A5-B4B2-25EF50F008DE}" type="datetimeFigureOut">
              <a:rPr lang="he-IL" smtClean="0"/>
              <a:pPr/>
              <a:t>ה'/סיון/תשפ"א</a:t>
            </a:fld>
            <a:endParaRPr lang="he-IL"/>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he-IL"/>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DE938BA-9198-478E-BB28-9027EDF3578A}" type="slidenum">
              <a:rPr lang="he-IL" smtClean="0"/>
              <a:pPr/>
              <a:t>‹#›</a:t>
            </a:fld>
            <a:endParaRPr lang="he-IL"/>
          </a:p>
        </p:txBody>
      </p:sp>
    </p:spTree>
    <p:extLst>
      <p:ext uri="{BB962C8B-B14F-4D97-AF65-F5344CB8AC3E}">
        <p14:creationId xmlns:p14="http://schemas.microsoft.com/office/powerpoint/2010/main" val="951224992"/>
      </p:ext>
    </p:extLst>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תמונה עם כיתוב">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he-IL"/>
              <a:t>לחץ כדי לערוך סגנון כותרת של תבנית בסיס</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he-IL"/>
              <a:t>לחץ על הסמל כדי להוסיף תמונה</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a:t>לחץ כדי לערוך סגנונות טקסט של תבנית בסיס</a:t>
            </a:r>
          </a:p>
        </p:txBody>
      </p:sp>
      <p:sp>
        <p:nvSpPr>
          <p:cNvPr id="5" name="Date Placeholder 4"/>
          <p:cNvSpPr>
            <a:spLocks noGrp="1"/>
          </p:cNvSpPr>
          <p:nvPr>
            <p:ph type="dt" sz="half" idx="10"/>
          </p:nvPr>
        </p:nvSpPr>
        <p:spPr/>
        <p:txBody>
          <a:bodyPr/>
          <a:lstStyle/>
          <a:p>
            <a:fld id="{3ED3C2F1-01BF-46A5-B4B2-25EF50F008DE}" type="datetimeFigureOut">
              <a:rPr lang="he-IL" smtClean="0"/>
              <a:pPr/>
              <a:t>ה'/סיון/תשפ"א</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ADE938BA-9198-478E-BB28-9027EDF3578A}" type="slidenum">
              <a:rPr lang="he-IL" smtClean="0"/>
              <a:pPr/>
              <a:t>‹#›</a:t>
            </a:fld>
            <a:endParaRPr lang="he-IL"/>
          </a:p>
        </p:txBody>
      </p:sp>
    </p:spTree>
    <p:extLst>
      <p:ext uri="{BB962C8B-B14F-4D97-AF65-F5344CB8AC3E}">
        <p14:creationId xmlns:p14="http://schemas.microsoft.com/office/powerpoint/2010/main" val="1485023105"/>
      </p:ext>
    </p:extLst>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he-IL"/>
              <a:t>לחץ כדי לערוך סגנון כותרת של תבנית בסיס</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he-IL"/>
              <a:t>לחץ כדי לערוך סגנונות טקסט של תבנית בסיס</a:t>
            </a:r>
          </a:p>
          <a:p>
            <a:pPr lvl="1"/>
            <a:r>
              <a:rPr lang="he-IL"/>
              <a:t>רמה שנייה</a:t>
            </a:r>
          </a:p>
          <a:p>
            <a:pPr lvl="2"/>
            <a:r>
              <a:rPr lang="he-IL"/>
              <a:t>רמה שלישית</a:t>
            </a:r>
          </a:p>
          <a:p>
            <a:pPr lvl="3"/>
            <a:r>
              <a:rPr lang="he-IL"/>
              <a:t>רמה רביעית</a:t>
            </a:r>
          </a:p>
          <a:p>
            <a:pPr lvl="4"/>
            <a:r>
              <a:rPr lang="he-IL"/>
              <a:t>רמה חמישית</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3ED3C2F1-01BF-46A5-B4B2-25EF50F008DE}" type="datetimeFigureOut">
              <a:rPr lang="he-IL" smtClean="0"/>
              <a:pPr/>
              <a:t>ה'/סיון/תשפ"א</a:t>
            </a:fld>
            <a:endParaRPr lang="he-IL"/>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he-IL"/>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ADE938BA-9198-478E-BB28-9027EDF3578A}" type="slidenum">
              <a:rPr lang="he-IL" smtClean="0"/>
              <a:pPr/>
              <a:t>‹#›</a:t>
            </a:fld>
            <a:endParaRPr lang="he-IL"/>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0531658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ransition>
    <p:fade/>
  </p:transition>
  <p:txStyles>
    <p:titleStyle>
      <a:lvl1pPr algn="l" defTabSz="914400" rtl="1"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r" defTabSz="914400" rtl="1"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r" defTabSz="914400" rtl="1"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r" defTabSz="914400" rtl="1"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diagramData" Target="../diagrams/data2.xml"/><Relationship Id="rId13" Type="http://schemas.openxmlformats.org/officeDocument/2006/relationships/diagramData" Target="../diagrams/data3.xml"/><Relationship Id="rId18" Type="http://schemas.openxmlformats.org/officeDocument/2006/relationships/diagramData" Target="../diagrams/data4.xml"/><Relationship Id="rId3" Type="http://schemas.openxmlformats.org/officeDocument/2006/relationships/diagramData" Target="../diagrams/data1.xml"/><Relationship Id="rId21" Type="http://schemas.openxmlformats.org/officeDocument/2006/relationships/diagramColors" Target="../diagrams/colors4.xml"/><Relationship Id="rId7" Type="http://schemas.microsoft.com/office/2007/relationships/diagramDrawing" Target="../diagrams/drawing1.xml"/><Relationship Id="rId12" Type="http://schemas.microsoft.com/office/2007/relationships/diagramDrawing" Target="../diagrams/drawing2.xml"/><Relationship Id="rId17" Type="http://schemas.microsoft.com/office/2007/relationships/diagramDrawing" Target="../diagrams/drawing3.xml"/><Relationship Id="rId2" Type="http://schemas.openxmlformats.org/officeDocument/2006/relationships/image" Target="../media/image3.png"/><Relationship Id="rId16" Type="http://schemas.openxmlformats.org/officeDocument/2006/relationships/diagramColors" Target="../diagrams/colors3.xml"/><Relationship Id="rId20" Type="http://schemas.openxmlformats.org/officeDocument/2006/relationships/diagramQuickStyle" Target="../diagrams/quickStyle4.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5" Type="http://schemas.openxmlformats.org/officeDocument/2006/relationships/diagramQuickStyle" Target="../diagrams/quickStyle3.xml"/><Relationship Id="rId10" Type="http://schemas.openxmlformats.org/officeDocument/2006/relationships/diagramQuickStyle" Target="../diagrams/quickStyle2.xml"/><Relationship Id="rId19" Type="http://schemas.openxmlformats.org/officeDocument/2006/relationships/diagramLayout" Target="../diagrams/layout4.xml"/><Relationship Id="rId4" Type="http://schemas.openxmlformats.org/officeDocument/2006/relationships/diagramLayout" Target="../diagrams/layout1.xml"/><Relationship Id="rId9" Type="http://schemas.openxmlformats.org/officeDocument/2006/relationships/diagramLayout" Target="../diagrams/layout2.xml"/><Relationship Id="rId14" Type="http://schemas.openxmlformats.org/officeDocument/2006/relationships/diagramLayout" Target="../diagrams/layout3.xml"/><Relationship Id="rId22" Type="http://schemas.microsoft.com/office/2007/relationships/diagramDrawing" Target="../diagrams/drawing4.xml"/></Relationships>
</file>

<file path=ppt/slides/_rels/slide3.xml.rels><?xml version="1.0" encoding="UTF-8" standalone="yes"?>
<Relationships xmlns="http://schemas.openxmlformats.org/package/2006/relationships"><Relationship Id="rId8" Type="http://schemas.openxmlformats.org/officeDocument/2006/relationships/diagramData" Target="../diagrams/data6.xml"/><Relationship Id="rId13" Type="http://schemas.openxmlformats.org/officeDocument/2006/relationships/diagramData" Target="../diagrams/data7.xml"/><Relationship Id="rId18" Type="http://schemas.openxmlformats.org/officeDocument/2006/relationships/diagramData" Target="../diagrams/data8.xml"/><Relationship Id="rId3" Type="http://schemas.openxmlformats.org/officeDocument/2006/relationships/diagramData" Target="../diagrams/data5.xml"/><Relationship Id="rId21" Type="http://schemas.openxmlformats.org/officeDocument/2006/relationships/diagramColors" Target="../diagrams/colors8.xml"/><Relationship Id="rId7" Type="http://schemas.microsoft.com/office/2007/relationships/diagramDrawing" Target="../diagrams/drawing5.xml"/><Relationship Id="rId12" Type="http://schemas.microsoft.com/office/2007/relationships/diagramDrawing" Target="../diagrams/drawing6.xml"/><Relationship Id="rId17" Type="http://schemas.microsoft.com/office/2007/relationships/diagramDrawing" Target="../diagrams/drawing7.xml"/><Relationship Id="rId2" Type="http://schemas.openxmlformats.org/officeDocument/2006/relationships/image" Target="../media/image3.png"/><Relationship Id="rId16" Type="http://schemas.openxmlformats.org/officeDocument/2006/relationships/diagramColors" Target="../diagrams/colors7.xml"/><Relationship Id="rId20" Type="http://schemas.openxmlformats.org/officeDocument/2006/relationships/diagramQuickStyle" Target="../diagrams/quickStyle8.xml"/><Relationship Id="rId1" Type="http://schemas.openxmlformats.org/officeDocument/2006/relationships/slideLayout" Target="../slideLayouts/slideLayout2.xml"/><Relationship Id="rId6" Type="http://schemas.openxmlformats.org/officeDocument/2006/relationships/diagramColors" Target="../diagrams/colors5.xml"/><Relationship Id="rId11" Type="http://schemas.openxmlformats.org/officeDocument/2006/relationships/diagramColors" Target="../diagrams/colors6.xml"/><Relationship Id="rId5" Type="http://schemas.openxmlformats.org/officeDocument/2006/relationships/diagramQuickStyle" Target="../diagrams/quickStyle5.xml"/><Relationship Id="rId15" Type="http://schemas.openxmlformats.org/officeDocument/2006/relationships/diagramQuickStyle" Target="../diagrams/quickStyle7.xml"/><Relationship Id="rId10" Type="http://schemas.openxmlformats.org/officeDocument/2006/relationships/diagramQuickStyle" Target="../diagrams/quickStyle6.xml"/><Relationship Id="rId19" Type="http://schemas.openxmlformats.org/officeDocument/2006/relationships/diagramLayout" Target="../diagrams/layout8.xml"/><Relationship Id="rId4" Type="http://schemas.openxmlformats.org/officeDocument/2006/relationships/diagramLayout" Target="../diagrams/layout5.xml"/><Relationship Id="rId9" Type="http://schemas.openxmlformats.org/officeDocument/2006/relationships/diagramLayout" Target="../diagrams/layout6.xml"/><Relationship Id="rId14" Type="http://schemas.openxmlformats.org/officeDocument/2006/relationships/diagramLayout" Target="../diagrams/layout7.xml"/><Relationship Id="rId22" Type="http://schemas.microsoft.com/office/2007/relationships/diagramDrawing" Target="../diagrams/drawing8.xml"/></Relationships>
</file>

<file path=ppt/slides/_rels/slide4.xml.rels><?xml version="1.0" encoding="UTF-8" standalone="yes"?>
<Relationships xmlns="http://schemas.openxmlformats.org/package/2006/relationships"><Relationship Id="rId13" Type="http://schemas.openxmlformats.org/officeDocument/2006/relationships/diagramQuickStyle" Target="../diagrams/quickStyle10.xml"/><Relationship Id="rId18" Type="http://schemas.openxmlformats.org/officeDocument/2006/relationships/diagramQuickStyle" Target="../diagrams/quickStyle11.xml"/><Relationship Id="rId26" Type="http://schemas.openxmlformats.org/officeDocument/2006/relationships/image" Target="../media/image7.jpeg"/><Relationship Id="rId39" Type="http://schemas.openxmlformats.org/officeDocument/2006/relationships/diagramData" Target="../diagrams/data15.xml"/><Relationship Id="rId21" Type="http://schemas.openxmlformats.org/officeDocument/2006/relationships/diagramData" Target="../diagrams/data12.xml"/><Relationship Id="rId34" Type="http://schemas.openxmlformats.org/officeDocument/2006/relationships/diagramData" Target="../diagrams/data14.xml"/><Relationship Id="rId42" Type="http://schemas.openxmlformats.org/officeDocument/2006/relationships/diagramColors" Target="../diagrams/colors15.xml"/><Relationship Id="rId47" Type="http://schemas.openxmlformats.org/officeDocument/2006/relationships/diagramColors" Target="../diagrams/colors16.xml"/><Relationship Id="rId50" Type="http://schemas.openxmlformats.org/officeDocument/2006/relationships/image" Target="../media/image11.jpeg"/><Relationship Id="rId7" Type="http://schemas.openxmlformats.org/officeDocument/2006/relationships/diagramLayout" Target="../diagrams/layout9.xml"/><Relationship Id="rId2" Type="http://schemas.openxmlformats.org/officeDocument/2006/relationships/image" Target="../media/image3.png"/><Relationship Id="rId16" Type="http://schemas.openxmlformats.org/officeDocument/2006/relationships/diagramData" Target="../diagrams/data11.xml"/><Relationship Id="rId29" Type="http://schemas.openxmlformats.org/officeDocument/2006/relationships/diagramQuickStyle" Target="../diagrams/quickStyle13.xml"/><Relationship Id="rId11" Type="http://schemas.openxmlformats.org/officeDocument/2006/relationships/diagramData" Target="../diagrams/data10.xml"/><Relationship Id="rId24" Type="http://schemas.openxmlformats.org/officeDocument/2006/relationships/diagramColors" Target="../diagrams/colors12.xml"/><Relationship Id="rId32" Type="http://schemas.openxmlformats.org/officeDocument/2006/relationships/image" Target="../media/image8.jpeg"/><Relationship Id="rId37" Type="http://schemas.openxmlformats.org/officeDocument/2006/relationships/diagramColors" Target="../diagrams/colors14.xml"/><Relationship Id="rId40" Type="http://schemas.openxmlformats.org/officeDocument/2006/relationships/diagramLayout" Target="../diagrams/layout15.xml"/><Relationship Id="rId45" Type="http://schemas.openxmlformats.org/officeDocument/2006/relationships/diagramLayout" Target="../diagrams/layout16.xml"/><Relationship Id="rId5" Type="http://schemas.openxmlformats.org/officeDocument/2006/relationships/image" Target="../media/image6.jpeg"/><Relationship Id="rId15" Type="http://schemas.microsoft.com/office/2007/relationships/diagramDrawing" Target="../diagrams/drawing10.xml"/><Relationship Id="rId23" Type="http://schemas.openxmlformats.org/officeDocument/2006/relationships/diagramQuickStyle" Target="../diagrams/quickStyle12.xml"/><Relationship Id="rId28" Type="http://schemas.openxmlformats.org/officeDocument/2006/relationships/diagramLayout" Target="../diagrams/layout13.xml"/><Relationship Id="rId36" Type="http://schemas.openxmlformats.org/officeDocument/2006/relationships/diagramQuickStyle" Target="../diagrams/quickStyle14.xml"/><Relationship Id="rId49" Type="http://schemas.openxmlformats.org/officeDocument/2006/relationships/image" Target="../media/image10.jpeg"/><Relationship Id="rId10" Type="http://schemas.microsoft.com/office/2007/relationships/diagramDrawing" Target="../diagrams/drawing9.xml"/><Relationship Id="rId19" Type="http://schemas.openxmlformats.org/officeDocument/2006/relationships/diagramColors" Target="../diagrams/colors11.xml"/><Relationship Id="rId31" Type="http://schemas.microsoft.com/office/2007/relationships/diagramDrawing" Target="../diagrams/drawing13.xml"/><Relationship Id="rId44" Type="http://schemas.openxmlformats.org/officeDocument/2006/relationships/diagramData" Target="../diagrams/data16.xml"/><Relationship Id="rId4" Type="http://schemas.openxmlformats.org/officeDocument/2006/relationships/image" Target="../media/image5.png"/><Relationship Id="rId9" Type="http://schemas.openxmlformats.org/officeDocument/2006/relationships/diagramColors" Target="../diagrams/colors9.xml"/><Relationship Id="rId14" Type="http://schemas.openxmlformats.org/officeDocument/2006/relationships/diagramColors" Target="../diagrams/colors10.xml"/><Relationship Id="rId22" Type="http://schemas.openxmlformats.org/officeDocument/2006/relationships/diagramLayout" Target="../diagrams/layout12.xml"/><Relationship Id="rId27" Type="http://schemas.openxmlformats.org/officeDocument/2006/relationships/diagramData" Target="../diagrams/data13.xml"/><Relationship Id="rId30" Type="http://schemas.openxmlformats.org/officeDocument/2006/relationships/diagramColors" Target="../diagrams/colors13.xml"/><Relationship Id="rId35" Type="http://schemas.openxmlformats.org/officeDocument/2006/relationships/diagramLayout" Target="../diagrams/layout14.xml"/><Relationship Id="rId43" Type="http://schemas.microsoft.com/office/2007/relationships/diagramDrawing" Target="../diagrams/drawing15.xml"/><Relationship Id="rId48" Type="http://schemas.microsoft.com/office/2007/relationships/diagramDrawing" Target="../diagrams/drawing16.xml"/><Relationship Id="rId8" Type="http://schemas.openxmlformats.org/officeDocument/2006/relationships/diagramQuickStyle" Target="../diagrams/quickStyle9.xml"/><Relationship Id="rId51" Type="http://schemas.openxmlformats.org/officeDocument/2006/relationships/image" Target="../media/image12.png"/><Relationship Id="rId3" Type="http://schemas.openxmlformats.org/officeDocument/2006/relationships/image" Target="../media/image4.jpeg"/><Relationship Id="rId12" Type="http://schemas.openxmlformats.org/officeDocument/2006/relationships/diagramLayout" Target="../diagrams/layout10.xml"/><Relationship Id="rId17" Type="http://schemas.openxmlformats.org/officeDocument/2006/relationships/diagramLayout" Target="../diagrams/layout11.xml"/><Relationship Id="rId25" Type="http://schemas.microsoft.com/office/2007/relationships/diagramDrawing" Target="../diagrams/drawing12.xml"/><Relationship Id="rId33" Type="http://schemas.openxmlformats.org/officeDocument/2006/relationships/image" Target="../media/image9.gif"/><Relationship Id="rId38" Type="http://schemas.microsoft.com/office/2007/relationships/diagramDrawing" Target="../diagrams/drawing14.xml"/><Relationship Id="rId46" Type="http://schemas.openxmlformats.org/officeDocument/2006/relationships/diagramQuickStyle" Target="../diagrams/quickStyle16.xml"/><Relationship Id="rId20" Type="http://schemas.microsoft.com/office/2007/relationships/diagramDrawing" Target="../diagrams/drawing11.xml"/><Relationship Id="rId41" Type="http://schemas.openxmlformats.org/officeDocument/2006/relationships/diagramQuickStyle" Target="../diagrams/quickStyle15.xml"/><Relationship Id="rId1" Type="http://schemas.openxmlformats.org/officeDocument/2006/relationships/slideLayout" Target="../slideLayouts/slideLayout2.xml"/><Relationship Id="rId6" Type="http://schemas.openxmlformats.org/officeDocument/2006/relationships/diagramData" Target="../diagrams/data9.xml"/></Relationships>
</file>

<file path=ppt/slides/_rels/slide5.xml.rels><?xml version="1.0" encoding="UTF-8" standalone="yes"?>
<Relationships xmlns="http://schemas.openxmlformats.org/package/2006/relationships"><Relationship Id="rId13" Type="http://schemas.openxmlformats.org/officeDocument/2006/relationships/diagramData" Target="../diagrams/data19.xml"/><Relationship Id="rId18" Type="http://schemas.openxmlformats.org/officeDocument/2006/relationships/diagramData" Target="../diagrams/data20.xml"/><Relationship Id="rId26" Type="http://schemas.openxmlformats.org/officeDocument/2006/relationships/diagramColors" Target="../diagrams/colors21.xml"/><Relationship Id="rId39" Type="http://schemas.openxmlformats.org/officeDocument/2006/relationships/diagramLayout" Target="../diagrams/layout24.xml"/><Relationship Id="rId21" Type="http://schemas.openxmlformats.org/officeDocument/2006/relationships/diagramColors" Target="../diagrams/colors20.xml"/><Relationship Id="rId34" Type="http://schemas.openxmlformats.org/officeDocument/2006/relationships/diagramLayout" Target="../diagrams/layout23.xml"/><Relationship Id="rId42" Type="http://schemas.microsoft.com/office/2007/relationships/diagramDrawing" Target="../diagrams/drawing24.xml"/><Relationship Id="rId7" Type="http://schemas.microsoft.com/office/2007/relationships/diagramDrawing" Target="../diagrams/drawing17.xml"/><Relationship Id="rId2" Type="http://schemas.openxmlformats.org/officeDocument/2006/relationships/image" Target="../media/image3.png"/><Relationship Id="rId16" Type="http://schemas.openxmlformats.org/officeDocument/2006/relationships/diagramColors" Target="../diagrams/colors19.xml"/><Relationship Id="rId20" Type="http://schemas.openxmlformats.org/officeDocument/2006/relationships/diagramQuickStyle" Target="../diagrams/quickStyle20.xml"/><Relationship Id="rId29" Type="http://schemas.openxmlformats.org/officeDocument/2006/relationships/diagramLayout" Target="../diagrams/layout22.xml"/><Relationship Id="rId41" Type="http://schemas.openxmlformats.org/officeDocument/2006/relationships/diagramColors" Target="../diagrams/colors24.xml"/><Relationship Id="rId1" Type="http://schemas.openxmlformats.org/officeDocument/2006/relationships/slideLayout" Target="../slideLayouts/slideLayout2.xml"/><Relationship Id="rId6" Type="http://schemas.openxmlformats.org/officeDocument/2006/relationships/diagramColors" Target="../diagrams/colors17.xml"/><Relationship Id="rId11" Type="http://schemas.openxmlformats.org/officeDocument/2006/relationships/diagramColors" Target="../diagrams/colors18.xml"/><Relationship Id="rId24" Type="http://schemas.openxmlformats.org/officeDocument/2006/relationships/diagramLayout" Target="../diagrams/layout21.xml"/><Relationship Id="rId32" Type="http://schemas.microsoft.com/office/2007/relationships/diagramDrawing" Target="../diagrams/drawing22.xml"/><Relationship Id="rId37" Type="http://schemas.microsoft.com/office/2007/relationships/diagramDrawing" Target="../diagrams/drawing23.xml"/><Relationship Id="rId40" Type="http://schemas.openxmlformats.org/officeDocument/2006/relationships/diagramQuickStyle" Target="../diagrams/quickStyle24.xml"/><Relationship Id="rId5" Type="http://schemas.openxmlformats.org/officeDocument/2006/relationships/diagramQuickStyle" Target="../diagrams/quickStyle17.xml"/><Relationship Id="rId15" Type="http://schemas.openxmlformats.org/officeDocument/2006/relationships/diagramQuickStyle" Target="../diagrams/quickStyle19.xml"/><Relationship Id="rId23" Type="http://schemas.openxmlformats.org/officeDocument/2006/relationships/diagramData" Target="../diagrams/data21.xml"/><Relationship Id="rId28" Type="http://schemas.openxmlformats.org/officeDocument/2006/relationships/diagramData" Target="../diagrams/data22.xml"/><Relationship Id="rId36" Type="http://schemas.openxmlformats.org/officeDocument/2006/relationships/diagramColors" Target="../diagrams/colors23.xml"/><Relationship Id="rId10" Type="http://schemas.openxmlformats.org/officeDocument/2006/relationships/diagramQuickStyle" Target="../diagrams/quickStyle18.xml"/><Relationship Id="rId19" Type="http://schemas.openxmlformats.org/officeDocument/2006/relationships/diagramLayout" Target="../diagrams/layout20.xml"/><Relationship Id="rId31" Type="http://schemas.openxmlformats.org/officeDocument/2006/relationships/diagramColors" Target="../diagrams/colors22.xml"/><Relationship Id="rId4" Type="http://schemas.openxmlformats.org/officeDocument/2006/relationships/diagramLayout" Target="../diagrams/layout17.xml"/><Relationship Id="rId9" Type="http://schemas.openxmlformats.org/officeDocument/2006/relationships/diagramLayout" Target="../diagrams/layout18.xml"/><Relationship Id="rId14" Type="http://schemas.openxmlformats.org/officeDocument/2006/relationships/diagramLayout" Target="../diagrams/layout19.xml"/><Relationship Id="rId22" Type="http://schemas.microsoft.com/office/2007/relationships/diagramDrawing" Target="../diagrams/drawing20.xml"/><Relationship Id="rId27" Type="http://schemas.microsoft.com/office/2007/relationships/diagramDrawing" Target="../diagrams/drawing21.xml"/><Relationship Id="rId30" Type="http://schemas.openxmlformats.org/officeDocument/2006/relationships/diagramQuickStyle" Target="../diagrams/quickStyle22.xml"/><Relationship Id="rId35" Type="http://schemas.openxmlformats.org/officeDocument/2006/relationships/diagramQuickStyle" Target="../diagrams/quickStyle23.xml"/><Relationship Id="rId8" Type="http://schemas.openxmlformats.org/officeDocument/2006/relationships/diagramData" Target="../diagrams/data18.xml"/><Relationship Id="rId3" Type="http://schemas.openxmlformats.org/officeDocument/2006/relationships/diagramData" Target="../diagrams/data17.xml"/><Relationship Id="rId12" Type="http://schemas.microsoft.com/office/2007/relationships/diagramDrawing" Target="../diagrams/drawing18.xml"/><Relationship Id="rId17" Type="http://schemas.microsoft.com/office/2007/relationships/diagramDrawing" Target="../diagrams/drawing19.xml"/><Relationship Id="rId25" Type="http://schemas.openxmlformats.org/officeDocument/2006/relationships/diagramQuickStyle" Target="../diagrams/quickStyle21.xml"/><Relationship Id="rId33" Type="http://schemas.openxmlformats.org/officeDocument/2006/relationships/diagramData" Target="../diagrams/data23.xml"/><Relationship Id="rId38" Type="http://schemas.openxmlformats.org/officeDocument/2006/relationships/diagramData" Target="../diagrams/data24.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3.png"/><Relationship Id="rId1" Type="http://schemas.openxmlformats.org/officeDocument/2006/relationships/slideLayout" Target="../slideLayouts/slideLayout2.xml"/><Relationship Id="rId5" Type="http://schemas.openxmlformats.org/officeDocument/2006/relationships/image" Target="../media/image9.gif"/><Relationship Id="rId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תיבת טקסט 1">
            <a:extLst>
              <a:ext uri="{FF2B5EF4-FFF2-40B4-BE49-F238E27FC236}">
                <a16:creationId xmlns:a16="http://schemas.microsoft.com/office/drawing/2014/main" id="{209145F7-C155-4F7D-9121-3C72ABAC8C99}"/>
              </a:ext>
            </a:extLst>
          </p:cNvPr>
          <p:cNvSpPr txBox="1"/>
          <p:nvPr/>
        </p:nvSpPr>
        <p:spPr>
          <a:xfrm>
            <a:off x="901539" y="3212976"/>
            <a:ext cx="7344816" cy="1015663"/>
          </a:xfrm>
          <a:prstGeom prst="rect">
            <a:avLst/>
          </a:prstGeom>
          <a:noFill/>
        </p:spPr>
        <p:txBody>
          <a:bodyPr wrap="square" rtlCol="1">
            <a:spAutoFit/>
          </a:bodyPr>
          <a:lstStyle/>
          <a:p>
            <a:pPr algn="ctr"/>
            <a:r>
              <a:rPr lang="he-IL" sz="6000" b="1" dirty="0">
                <a:ln w="12700">
                  <a:solidFill>
                    <a:schemeClr val="accent1"/>
                  </a:solidFill>
                  <a:prstDash val="solid"/>
                </a:ln>
                <a:pattFill prst="pct50">
                  <a:fgClr>
                    <a:schemeClr val="accent1"/>
                  </a:fgClr>
                  <a:bgClr>
                    <a:schemeClr val="accent1">
                      <a:lumMod val="20000"/>
                      <a:lumOff val="80000"/>
                    </a:schemeClr>
                  </a:bgClr>
                </a:pattFill>
                <a:effectLst>
                  <a:outerShdw dist="38100" dir="2640000" algn="bl" rotWithShape="0">
                    <a:schemeClr val="accent1"/>
                  </a:outerShdw>
                </a:effectLst>
              </a:rPr>
              <a:t>מבוא לאנטומיה</a:t>
            </a:r>
          </a:p>
        </p:txBody>
      </p:sp>
      <p:pic>
        <p:nvPicPr>
          <p:cNvPr id="5" name="Picture 2">
            <a:extLst>
              <a:ext uri="{FF2B5EF4-FFF2-40B4-BE49-F238E27FC236}">
                <a16:creationId xmlns:a16="http://schemas.microsoft.com/office/drawing/2014/main" id="{9864221D-8209-49D9-81C1-D21011A066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114970"/>
            <a:ext cx="2030019" cy="13698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תמונה 4">
            <a:extLst>
              <a:ext uri="{FF2B5EF4-FFF2-40B4-BE49-F238E27FC236}">
                <a16:creationId xmlns:a16="http://schemas.microsoft.com/office/drawing/2014/main" id="{4CF3B31D-0F85-48FB-95ED-69036EACC28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64087" y="116633"/>
            <a:ext cx="3763199" cy="128576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a:extLst>
              <a:ext uri="{FF2B5EF4-FFF2-40B4-BE49-F238E27FC236}">
                <a16:creationId xmlns:a16="http://schemas.microsoft.com/office/drawing/2014/main" id="{518A3500-6081-4F1C-B19D-98B409A78CE1}"/>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אנטומיה</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pic>
        <p:nvPicPr>
          <p:cNvPr id="9" name="תמונה 4">
            <a:extLst>
              <a:ext uri="{FF2B5EF4-FFF2-40B4-BE49-F238E27FC236}">
                <a16:creationId xmlns:a16="http://schemas.microsoft.com/office/drawing/2014/main" id="{7F7CA019-B000-4D3D-BEEC-DA6A8DF5E4A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8" name="דיאגרמה 7">
            <a:extLst>
              <a:ext uri="{FF2B5EF4-FFF2-40B4-BE49-F238E27FC236}">
                <a16:creationId xmlns:a16="http://schemas.microsoft.com/office/drawing/2014/main" id="{B92B0E0D-2D26-486A-98FB-AF4F42D97B8B}"/>
              </a:ext>
            </a:extLst>
          </p:cNvPr>
          <p:cNvGraphicFramePr/>
          <p:nvPr>
            <p:extLst>
              <p:ext uri="{D42A27DB-BD31-4B8C-83A1-F6EECF244321}">
                <p14:modId xmlns:p14="http://schemas.microsoft.com/office/powerpoint/2010/main" val="2762376731"/>
              </p:ext>
            </p:extLst>
          </p:nvPr>
        </p:nvGraphicFramePr>
        <p:xfrm>
          <a:off x="1223478" y="3514407"/>
          <a:ext cx="6697043" cy="519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3" name="דיאגרמה 12">
            <a:extLst>
              <a:ext uri="{FF2B5EF4-FFF2-40B4-BE49-F238E27FC236}">
                <a16:creationId xmlns:a16="http://schemas.microsoft.com/office/drawing/2014/main" id="{6E221D56-3711-405E-9425-E88C78D9B363}"/>
              </a:ext>
            </a:extLst>
          </p:cNvPr>
          <p:cNvGraphicFramePr/>
          <p:nvPr>
            <p:extLst>
              <p:ext uri="{D42A27DB-BD31-4B8C-83A1-F6EECF244321}">
                <p14:modId xmlns:p14="http://schemas.microsoft.com/office/powerpoint/2010/main" val="1109666838"/>
              </p:ext>
            </p:extLst>
          </p:nvPr>
        </p:nvGraphicFramePr>
        <p:xfrm>
          <a:off x="1448737" y="5372650"/>
          <a:ext cx="6481019" cy="864096"/>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5" name="דיאגרמה 14">
            <a:extLst>
              <a:ext uri="{FF2B5EF4-FFF2-40B4-BE49-F238E27FC236}">
                <a16:creationId xmlns:a16="http://schemas.microsoft.com/office/drawing/2014/main" id="{4D18CF09-4C3C-47CA-9564-CC7B5AA02DB8}"/>
              </a:ext>
            </a:extLst>
          </p:cNvPr>
          <p:cNvGraphicFramePr/>
          <p:nvPr>
            <p:extLst>
              <p:ext uri="{D42A27DB-BD31-4B8C-83A1-F6EECF244321}">
                <p14:modId xmlns:p14="http://schemas.microsoft.com/office/powerpoint/2010/main" val="4111527679"/>
              </p:ext>
            </p:extLst>
          </p:nvPr>
        </p:nvGraphicFramePr>
        <p:xfrm>
          <a:off x="944682" y="4443529"/>
          <a:ext cx="6985074" cy="519113"/>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16" name="דיאגרמה 15">
            <a:extLst>
              <a:ext uri="{FF2B5EF4-FFF2-40B4-BE49-F238E27FC236}">
                <a16:creationId xmlns:a16="http://schemas.microsoft.com/office/drawing/2014/main" id="{A75B96BC-83D5-4D02-966C-6DB083EC1987}"/>
              </a:ext>
            </a:extLst>
          </p:cNvPr>
          <p:cNvGraphicFramePr/>
          <p:nvPr>
            <p:extLst>
              <p:ext uri="{D42A27DB-BD31-4B8C-83A1-F6EECF244321}">
                <p14:modId xmlns:p14="http://schemas.microsoft.com/office/powerpoint/2010/main" val="2877091773"/>
              </p:ext>
            </p:extLst>
          </p:nvPr>
        </p:nvGraphicFramePr>
        <p:xfrm>
          <a:off x="512932" y="1844258"/>
          <a:ext cx="8118135" cy="1296144"/>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Tree>
    <p:extLst>
      <p:ext uri="{BB962C8B-B14F-4D97-AF65-F5344CB8AC3E}">
        <p14:creationId xmlns:p14="http://schemas.microsoft.com/office/powerpoint/2010/main" val="1755231542"/>
      </p:ext>
    </p:extLst>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10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10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1000"/>
                                        <p:tgtEl>
                                          <p:spTgt spid="15"/>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13"/>
                                        </p:tgtEl>
                                        <p:attrNameLst>
                                          <p:attrName>style.visibility</p:attrName>
                                        </p:attrNameLst>
                                      </p:cBhvr>
                                      <p:to>
                                        <p:strVal val="visible"/>
                                      </p:to>
                                    </p:set>
                                    <p:animEffect transition="in" filter="fade">
                                      <p:cBhvr>
                                        <p:cTn id="18"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8" grpId="0">
        <p:bldAsOne/>
      </p:bldGraphic>
      <p:bldGraphic spid="13" grpId="0">
        <p:bldAsOne/>
      </p:bldGraphic>
      <p:bldGraphic spid="15" grpId="0">
        <p:bldAsOne/>
      </p:bldGraphic>
      <p:bldGraphic spid="16"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a:extLst>
              <a:ext uri="{FF2B5EF4-FFF2-40B4-BE49-F238E27FC236}">
                <a16:creationId xmlns:a16="http://schemas.microsoft.com/office/drawing/2014/main" id="{E50EF955-1AD9-4899-BACF-1B5F79767F1A}"/>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אנטומיה</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pic>
        <p:nvPicPr>
          <p:cNvPr id="5" name="תמונה 4">
            <a:extLst>
              <a:ext uri="{FF2B5EF4-FFF2-40B4-BE49-F238E27FC236}">
                <a16:creationId xmlns:a16="http://schemas.microsoft.com/office/drawing/2014/main" id="{4ACF1B0B-C883-4854-8197-AC06590FCA2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קבוצה 5">
            <a:extLst>
              <a:ext uri="{FF2B5EF4-FFF2-40B4-BE49-F238E27FC236}">
                <a16:creationId xmlns:a16="http://schemas.microsoft.com/office/drawing/2014/main" id="{0D867FB4-1DA6-4AD2-835B-8CB1D43461E5}"/>
              </a:ext>
            </a:extLst>
          </p:cNvPr>
          <p:cNvGrpSpPr/>
          <p:nvPr/>
        </p:nvGrpSpPr>
        <p:grpSpPr>
          <a:xfrm>
            <a:off x="971600" y="2277301"/>
            <a:ext cx="7200800" cy="1432893"/>
            <a:chOff x="899550" y="1564059"/>
            <a:chExt cx="7198684" cy="1432893"/>
          </a:xfrm>
        </p:grpSpPr>
        <p:sp>
          <p:nvSpPr>
            <p:cNvPr id="7" name="צורה חופשית 13">
              <a:extLst>
                <a:ext uri="{FF2B5EF4-FFF2-40B4-BE49-F238E27FC236}">
                  <a16:creationId xmlns:a16="http://schemas.microsoft.com/office/drawing/2014/main" id="{824EDEE3-D7E8-4A0D-B3CE-A7491016C9B2}"/>
                </a:ext>
              </a:extLst>
            </p:cNvPr>
            <p:cNvSpPr/>
            <p:nvPr/>
          </p:nvSpPr>
          <p:spPr>
            <a:xfrm>
              <a:off x="899550" y="1564059"/>
              <a:ext cx="7198684" cy="561600"/>
            </a:xfrm>
            <a:custGeom>
              <a:avLst/>
              <a:gdLst>
                <a:gd name="connsiteX0" fmla="*/ 0 w 7343775"/>
                <a:gd name="connsiteY0" fmla="*/ 93602 h 561600"/>
                <a:gd name="connsiteX1" fmla="*/ 27415 w 7343775"/>
                <a:gd name="connsiteY1" fmla="*/ 27415 h 561600"/>
                <a:gd name="connsiteX2" fmla="*/ 93602 w 7343775"/>
                <a:gd name="connsiteY2" fmla="*/ 0 h 561600"/>
                <a:gd name="connsiteX3" fmla="*/ 7250173 w 7343775"/>
                <a:gd name="connsiteY3" fmla="*/ 0 h 561600"/>
                <a:gd name="connsiteX4" fmla="*/ 7316360 w 7343775"/>
                <a:gd name="connsiteY4" fmla="*/ 27415 h 561600"/>
                <a:gd name="connsiteX5" fmla="*/ 7343775 w 7343775"/>
                <a:gd name="connsiteY5" fmla="*/ 93602 h 561600"/>
                <a:gd name="connsiteX6" fmla="*/ 7343775 w 7343775"/>
                <a:gd name="connsiteY6" fmla="*/ 467998 h 561600"/>
                <a:gd name="connsiteX7" fmla="*/ 7316360 w 7343775"/>
                <a:gd name="connsiteY7" fmla="*/ 534185 h 561600"/>
                <a:gd name="connsiteX8" fmla="*/ 7250173 w 7343775"/>
                <a:gd name="connsiteY8" fmla="*/ 561600 h 561600"/>
                <a:gd name="connsiteX9" fmla="*/ 93602 w 7343775"/>
                <a:gd name="connsiteY9" fmla="*/ 561600 h 561600"/>
                <a:gd name="connsiteX10" fmla="*/ 27415 w 7343775"/>
                <a:gd name="connsiteY10" fmla="*/ 534185 h 561600"/>
                <a:gd name="connsiteX11" fmla="*/ 0 w 7343775"/>
                <a:gd name="connsiteY11" fmla="*/ 467998 h 561600"/>
                <a:gd name="connsiteX12" fmla="*/ 0 w 7343775"/>
                <a:gd name="connsiteY12" fmla="*/ 93602 h 56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43775" h="561600">
                  <a:moveTo>
                    <a:pt x="0" y="93602"/>
                  </a:moveTo>
                  <a:cubicBezTo>
                    <a:pt x="0" y="68777"/>
                    <a:pt x="9862" y="44969"/>
                    <a:pt x="27415" y="27415"/>
                  </a:cubicBezTo>
                  <a:cubicBezTo>
                    <a:pt x="44969" y="9861"/>
                    <a:pt x="68777" y="0"/>
                    <a:pt x="93602" y="0"/>
                  </a:cubicBezTo>
                  <a:lnTo>
                    <a:pt x="7250173" y="0"/>
                  </a:lnTo>
                  <a:cubicBezTo>
                    <a:pt x="7274998" y="0"/>
                    <a:pt x="7298806" y="9862"/>
                    <a:pt x="7316360" y="27415"/>
                  </a:cubicBezTo>
                  <a:cubicBezTo>
                    <a:pt x="7333914" y="44969"/>
                    <a:pt x="7343775" y="68777"/>
                    <a:pt x="7343775" y="93602"/>
                  </a:cubicBezTo>
                  <a:lnTo>
                    <a:pt x="7343775" y="467998"/>
                  </a:lnTo>
                  <a:cubicBezTo>
                    <a:pt x="7343775" y="492823"/>
                    <a:pt x="7333913" y="516631"/>
                    <a:pt x="7316360" y="534185"/>
                  </a:cubicBezTo>
                  <a:cubicBezTo>
                    <a:pt x="7298806" y="551739"/>
                    <a:pt x="7274998" y="561600"/>
                    <a:pt x="7250173" y="561600"/>
                  </a:cubicBezTo>
                  <a:lnTo>
                    <a:pt x="93602" y="561600"/>
                  </a:lnTo>
                  <a:cubicBezTo>
                    <a:pt x="68777" y="561600"/>
                    <a:pt x="44969" y="551738"/>
                    <a:pt x="27415" y="534185"/>
                  </a:cubicBezTo>
                  <a:cubicBezTo>
                    <a:pt x="9861" y="516631"/>
                    <a:pt x="0" y="492823"/>
                    <a:pt x="0" y="467998"/>
                  </a:cubicBezTo>
                  <a:lnTo>
                    <a:pt x="0" y="93602"/>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103615" tIns="103615" rIns="103615" bIns="103615" numCol="1" spcCol="1270" anchor="ctr" anchorCtr="0">
              <a:noAutofit/>
            </a:bodyPr>
            <a:lstStyle/>
            <a:p>
              <a:pPr lvl="0" algn="ctr" defTabSz="889000" rtl="1">
                <a:lnSpc>
                  <a:spcPct val="90000"/>
                </a:lnSpc>
                <a:spcBef>
                  <a:spcPct val="0"/>
                </a:spcBef>
                <a:spcAft>
                  <a:spcPct val="35000"/>
                </a:spcAft>
              </a:pPr>
              <a:r>
                <a:rPr lang="he-IL" sz="2000" kern="1200" dirty="0"/>
                <a:t>תא</a:t>
              </a:r>
              <a:r>
                <a:rPr lang="he-IL" sz="2000" b="0" kern="1200" dirty="0"/>
                <a:t> = יחידת החיים הקטנה ביותר בגופנו המסוגלת לקיים את עצמה.</a:t>
              </a:r>
              <a:endParaRPr lang="he-IL" sz="2000" kern="1200" dirty="0"/>
            </a:p>
          </p:txBody>
        </p:sp>
        <p:sp>
          <p:nvSpPr>
            <p:cNvPr id="8" name="צורה חופשית 14">
              <a:extLst>
                <a:ext uri="{FF2B5EF4-FFF2-40B4-BE49-F238E27FC236}">
                  <a16:creationId xmlns:a16="http://schemas.microsoft.com/office/drawing/2014/main" id="{9FDFDA24-831A-4778-BE36-B9FF772EEFC0}"/>
                </a:ext>
              </a:extLst>
            </p:cNvPr>
            <p:cNvSpPr/>
            <p:nvPr/>
          </p:nvSpPr>
          <p:spPr>
            <a:xfrm>
              <a:off x="1725526" y="2435352"/>
              <a:ext cx="5544616" cy="561600"/>
            </a:xfrm>
            <a:custGeom>
              <a:avLst/>
              <a:gdLst>
                <a:gd name="connsiteX0" fmla="*/ 0 w 7343775"/>
                <a:gd name="connsiteY0" fmla="*/ 93602 h 561600"/>
                <a:gd name="connsiteX1" fmla="*/ 27415 w 7343775"/>
                <a:gd name="connsiteY1" fmla="*/ 27415 h 561600"/>
                <a:gd name="connsiteX2" fmla="*/ 93602 w 7343775"/>
                <a:gd name="connsiteY2" fmla="*/ 0 h 561600"/>
                <a:gd name="connsiteX3" fmla="*/ 7250173 w 7343775"/>
                <a:gd name="connsiteY3" fmla="*/ 0 h 561600"/>
                <a:gd name="connsiteX4" fmla="*/ 7316360 w 7343775"/>
                <a:gd name="connsiteY4" fmla="*/ 27415 h 561600"/>
                <a:gd name="connsiteX5" fmla="*/ 7343775 w 7343775"/>
                <a:gd name="connsiteY5" fmla="*/ 93602 h 561600"/>
                <a:gd name="connsiteX6" fmla="*/ 7343775 w 7343775"/>
                <a:gd name="connsiteY6" fmla="*/ 467998 h 561600"/>
                <a:gd name="connsiteX7" fmla="*/ 7316360 w 7343775"/>
                <a:gd name="connsiteY7" fmla="*/ 534185 h 561600"/>
                <a:gd name="connsiteX8" fmla="*/ 7250173 w 7343775"/>
                <a:gd name="connsiteY8" fmla="*/ 561600 h 561600"/>
                <a:gd name="connsiteX9" fmla="*/ 93602 w 7343775"/>
                <a:gd name="connsiteY9" fmla="*/ 561600 h 561600"/>
                <a:gd name="connsiteX10" fmla="*/ 27415 w 7343775"/>
                <a:gd name="connsiteY10" fmla="*/ 534185 h 561600"/>
                <a:gd name="connsiteX11" fmla="*/ 0 w 7343775"/>
                <a:gd name="connsiteY11" fmla="*/ 467998 h 561600"/>
                <a:gd name="connsiteX12" fmla="*/ 0 w 7343775"/>
                <a:gd name="connsiteY12" fmla="*/ 93602 h 56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43775" h="561600">
                  <a:moveTo>
                    <a:pt x="0" y="93602"/>
                  </a:moveTo>
                  <a:cubicBezTo>
                    <a:pt x="0" y="68777"/>
                    <a:pt x="9862" y="44969"/>
                    <a:pt x="27415" y="27415"/>
                  </a:cubicBezTo>
                  <a:cubicBezTo>
                    <a:pt x="44969" y="9861"/>
                    <a:pt x="68777" y="0"/>
                    <a:pt x="93602" y="0"/>
                  </a:cubicBezTo>
                  <a:lnTo>
                    <a:pt x="7250173" y="0"/>
                  </a:lnTo>
                  <a:cubicBezTo>
                    <a:pt x="7274998" y="0"/>
                    <a:pt x="7298806" y="9862"/>
                    <a:pt x="7316360" y="27415"/>
                  </a:cubicBezTo>
                  <a:cubicBezTo>
                    <a:pt x="7333914" y="44969"/>
                    <a:pt x="7343775" y="68777"/>
                    <a:pt x="7343775" y="93602"/>
                  </a:cubicBezTo>
                  <a:lnTo>
                    <a:pt x="7343775" y="467998"/>
                  </a:lnTo>
                  <a:cubicBezTo>
                    <a:pt x="7343775" y="492823"/>
                    <a:pt x="7333913" y="516631"/>
                    <a:pt x="7316360" y="534185"/>
                  </a:cubicBezTo>
                  <a:cubicBezTo>
                    <a:pt x="7298806" y="551739"/>
                    <a:pt x="7274998" y="561600"/>
                    <a:pt x="7250173" y="561600"/>
                  </a:cubicBezTo>
                  <a:lnTo>
                    <a:pt x="93602" y="561600"/>
                  </a:lnTo>
                  <a:cubicBezTo>
                    <a:pt x="68777" y="561600"/>
                    <a:pt x="44969" y="551738"/>
                    <a:pt x="27415" y="534185"/>
                  </a:cubicBezTo>
                  <a:cubicBezTo>
                    <a:pt x="9861" y="516631"/>
                    <a:pt x="0" y="492823"/>
                    <a:pt x="0" y="467998"/>
                  </a:cubicBezTo>
                  <a:lnTo>
                    <a:pt x="0" y="93602"/>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103615" tIns="103615" rIns="103615" bIns="103615" numCol="1" spcCol="1270" anchor="ctr" anchorCtr="0">
              <a:noAutofit/>
            </a:bodyPr>
            <a:lstStyle/>
            <a:p>
              <a:pPr lvl="0" algn="ctr" defTabSz="889000" rtl="1">
                <a:lnSpc>
                  <a:spcPct val="90000"/>
                </a:lnSpc>
                <a:spcBef>
                  <a:spcPct val="0"/>
                </a:spcBef>
                <a:spcAft>
                  <a:spcPct val="35000"/>
                </a:spcAft>
              </a:pPr>
              <a:r>
                <a:rPr lang="he-IL" sz="2000" b="0" kern="1200" dirty="0"/>
                <a:t>התא מתקיים ע"י חמצן+ גלוקוז = "קוקטיל החיים</a:t>
              </a:r>
              <a:r>
                <a:rPr lang="en-US" sz="2000" b="0" kern="1200" dirty="0"/>
                <a:t>"</a:t>
              </a:r>
              <a:endParaRPr lang="he-IL" sz="2000" kern="1200" dirty="0"/>
            </a:p>
          </p:txBody>
        </p:sp>
      </p:grpSp>
      <p:graphicFrame>
        <p:nvGraphicFramePr>
          <p:cNvPr id="9" name="דיאגרמה 8">
            <a:extLst>
              <a:ext uri="{FF2B5EF4-FFF2-40B4-BE49-F238E27FC236}">
                <a16:creationId xmlns:a16="http://schemas.microsoft.com/office/drawing/2014/main" id="{73753E6C-9908-42C2-8E13-491432C8DEF4}"/>
              </a:ext>
            </a:extLst>
          </p:cNvPr>
          <p:cNvGraphicFramePr/>
          <p:nvPr>
            <p:extLst>
              <p:ext uri="{D42A27DB-BD31-4B8C-83A1-F6EECF244321}">
                <p14:modId xmlns:p14="http://schemas.microsoft.com/office/powerpoint/2010/main" val="1637634098"/>
              </p:ext>
            </p:extLst>
          </p:nvPr>
        </p:nvGraphicFramePr>
        <p:xfrm>
          <a:off x="971601" y="3976464"/>
          <a:ext cx="7200800" cy="641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10" name="דיאגרמה 9">
            <a:extLst>
              <a:ext uri="{FF2B5EF4-FFF2-40B4-BE49-F238E27FC236}">
                <a16:creationId xmlns:a16="http://schemas.microsoft.com/office/drawing/2014/main" id="{CBA37682-D5F7-40C6-A855-D990E8294810}"/>
              </a:ext>
            </a:extLst>
          </p:cNvPr>
          <p:cNvGraphicFramePr/>
          <p:nvPr>
            <p:extLst>
              <p:ext uri="{D42A27DB-BD31-4B8C-83A1-F6EECF244321}">
                <p14:modId xmlns:p14="http://schemas.microsoft.com/office/powerpoint/2010/main" val="3848566272"/>
              </p:ext>
            </p:extLst>
          </p:nvPr>
        </p:nvGraphicFramePr>
        <p:xfrm>
          <a:off x="971600" y="4884084"/>
          <a:ext cx="7200800" cy="936104"/>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11" name="דיאגרמה 10">
            <a:extLst>
              <a:ext uri="{FF2B5EF4-FFF2-40B4-BE49-F238E27FC236}">
                <a16:creationId xmlns:a16="http://schemas.microsoft.com/office/drawing/2014/main" id="{E6E9C7C8-070B-4321-BFBA-AED52FD6A883}"/>
              </a:ext>
            </a:extLst>
          </p:cNvPr>
          <p:cNvGraphicFramePr/>
          <p:nvPr>
            <p:extLst>
              <p:ext uri="{D42A27DB-BD31-4B8C-83A1-F6EECF244321}">
                <p14:modId xmlns:p14="http://schemas.microsoft.com/office/powerpoint/2010/main" val="2506678469"/>
              </p:ext>
            </p:extLst>
          </p:nvPr>
        </p:nvGraphicFramePr>
        <p:xfrm>
          <a:off x="971600" y="6086458"/>
          <a:ext cx="7201917" cy="641350"/>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sp>
        <p:nvSpPr>
          <p:cNvPr id="13" name="תיבת טקסט 12">
            <a:extLst>
              <a:ext uri="{FF2B5EF4-FFF2-40B4-BE49-F238E27FC236}">
                <a16:creationId xmlns:a16="http://schemas.microsoft.com/office/drawing/2014/main" id="{E2E0F218-E482-4837-853D-CFF2B0C470C5}"/>
              </a:ext>
            </a:extLst>
          </p:cNvPr>
          <p:cNvSpPr txBox="1"/>
          <p:nvPr/>
        </p:nvSpPr>
        <p:spPr>
          <a:xfrm>
            <a:off x="799042" y="1487665"/>
            <a:ext cx="7543800" cy="715089"/>
          </a:xfrm>
          <a:prstGeom prst="round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ctr"/>
            <a:r>
              <a:rPr lang="he-IL" sz="1800" dirty="0">
                <a:effectLst/>
                <a:ea typeface="Times New Roman" panose="02020603050405020304" pitchFamily="18" charset="0"/>
                <a:cs typeface="Arial" panose="020B0604020202020204" pitchFamily="34" charset="0"/>
              </a:rPr>
              <a:t>לאחר שרכשנו מונחים ראשוניים באנטומיה, נלמד מעט על מבנה גוף האדם, על מערכותיו ועל יחסי הגומלין ביניהם.</a:t>
            </a:r>
            <a:endParaRPr lang="he-IL" dirty="0"/>
          </a:p>
        </p:txBody>
      </p:sp>
      <p:graphicFrame>
        <p:nvGraphicFramePr>
          <p:cNvPr id="14" name="דיאגרמה 13">
            <a:extLst>
              <a:ext uri="{FF2B5EF4-FFF2-40B4-BE49-F238E27FC236}">
                <a16:creationId xmlns:a16="http://schemas.microsoft.com/office/drawing/2014/main" id="{28408146-0D18-480B-AF8E-13B2F4A5D623}"/>
              </a:ext>
            </a:extLst>
          </p:cNvPr>
          <p:cNvGraphicFramePr/>
          <p:nvPr>
            <p:extLst>
              <p:ext uri="{D42A27DB-BD31-4B8C-83A1-F6EECF244321}">
                <p14:modId xmlns:p14="http://schemas.microsoft.com/office/powerpoint/2010/main" val="1887999935"/>
              </p:ext>
            </p:extLst>
          </p:nvPr>
        </p:nvGraphicFramePr>
        <p:xfrm>
          <a:off x="7281270" y="-74790"/>
          <a:ext cx="1700198" cy="1498622"/>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spTree>
    <p:extLst>
      <p:ext uri="{BB962C8B-B14F-4D97-AF65-F5344CB8AC3E}">
        <p14:creationId xmlns:p14="http://schemas.microsoft.com/office/powerpoint/2010/main" val="185586913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childTnLst>
                                </p:cTn>
                              </p:par>
                            </p:childTnLst>
                          </p:cTn>
                        </p:par>
                        <p:par>
                          <p:cTn id="8" fill="hold">
                            <p:stCondLst>
                              <p:cond delay="1000"/>
                            </p:stCondLst>
                            <p:childTnLst>
                              <p:par>
                                <p:cTn id="9" presetID="10" presetClass="entr" presetSubtype="0" fill="hold" grpId="0" nodeType="afterEffect">
                                  <p:stCondLst>
                                    <p:cond delay="0"/>
                                  </p:stCondLst>
                                  <p:childTnLst>
                                    <p:set>
                                      <p:cBhvr>
                                        <p:cTn id="10" dur="1" fill="hold">
                                          <p:stCondLst>
                                            <p:cond delay="0"/>
                                          </p:stCondLst>
                                        </p:cTn>
                                        <p:tgtEl>
                                          <p:spTgt spid="9"/>
                                        </p:tgtEl>
                                        <p:attrNameLst>
                                          <p:attrName>style.visibility</p:attrName>
                                        </p:attrNameLst>
                                      </p:cBhvr>
                                      <p:to>
                                        <p:strVal val="visible"/>
                                      </p:to>
                                    </p:set>
                                    <p:animEffect transition="in" filter="fade">
                                      <p:cBhvr>
                                        <p:cTn id="11" dur="1000"/>
                                        <p:tgtEl>
                                          <p:spTgt spid="9"/>
                                        </p:tgtEl>
                                      </p:cBhvr>
                                    </p:animEffect>
                                  </p:childTnLst>
                                </p:cTn>
                              </p:par>
                            </p:childTnLst>
                          </p:cTn>
                        </p:par>
                        <p:par>
                          <p:cTn id="12" fill="hold">
                            <p:stCondLst>
                              <p:cond delay="2000"/>
                            </p:stCondLst>
                            <p:childTnLst>
                              <p:par>
                                <p:cTn id="13" presetID="10" presetClass="entr" presetSubtype="0" fill="hold" grpId="0" nodeType="after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1000"/>
                                        <p:tgtEl>
                                          <p:spTgt spid="10"/>
                                        </p:tgtEl>
                                      </p:cBhvr>
                                    </p:animEffect>
                                  </p:childTnLst>
                                </p:cTn>
                              </p:par>
                            </p:childTnLst>
                          </p:cTn>
                        </p:par>
                        <p:par>
                          <p:cTn id="16" fill="hold">
                            <p:stCondLst>
                              <p:cond delay="3000"/>
                            </p:stCondLst>
                            <p:childTnLst>
                              <p:par>
                                <p:cTn id="17" presetID="10" presetClass="entr" presetSubtype="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fade">
                                      <p:cBhvr>
                                        <p:cTn id="19"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Graphic spid="10" grpId="0">
        <p:bldAsOne/>
      </p:bldGraphic>
      <p:bldGraphic spid="11"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תמונה 4">
            <a:extLst>
              <a:ext uri="{FF2B5EF4-FFF2-40B4-BE49-F238E27FC236}">
                <a16:creationId xmlns:a16="http://schemas.microsoft.com/office/drawing/2014/main" id="{4ACF1B0B-C883-4854-8197-AC06590FCA2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41" name="Group 61">
            <a:extLst>
              <a:ext uri="{FF2B5EF4-FFF2-40B4-BE49-F238E27FC236}">
                <a16:creationId xmlns:a16="http://schemas.microsoft.com/office/drawing/2014/main" id="{25AF3653-BF0E-44E1-90BF-15CD56A1D1EC}"/>
              </a:ext>
            </a:extLst>
          </p:cNvPr>
          <p:cNvGrpSpPr>
            <a:grpSpLocks/>
          </p:cNvGrpSpPr>
          <p:nvPr/>
        </p:nvGrpSpPr>
        <p:grpSpPr bwMode="auto">
          <a:xfrm>
            <a:off x="3744119" y="3478502"/>
            <a:ext cx="1655762" cy="1008063"/>
            <a:chOff x="2154" y="164"/>
            <a:chExt cx="920" cy="544"/>
          </a:xfrm>
        </p:grpSpPr>
        <p:pic>
          <p:nvPicPr>
            <p:cNvPr id="42" name="Picture 59" descr="כליות נקי">
              <a:extLst>
                <a:ext uri="{FF2B5EF4-FFF2-40B4-BE49-F238E27FC236}">
                  <a16:creationId xmlns:a16="http://schemas.microsoft.com/office/drawing/2014/main" id="{754C7B5B-C53D-410A-A153-FC31F4133E5B}"/>
                </a:ext>
              </a:extLst>
            </p:cNvPr>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a:off x="2653" y="164"/>
              <a:ext cx="421" cy="544"/>
            </a:xfrm>
            <a:prstGeom prst="rect">
              <a:avLst/>
            </a:prstGeom>
            <a:noFill/>
            <a:ln w="9525">
              <a:noFill/>
              <a:miter lim="800000"/>
              <a:headEnd/>
              <a:tailEnd/>
            </a:ln>
          </p:spPr>
        </p:pic>
        <p:pic>
          <p:nvPicPr>
            <p:cNvPr id="43" name="Picture 60" descr="כליות נקי">
              <a:extLst>
                <a:ext uri="{FF2B5EF4-FFF2-40B4-BE49-F238E27FC236}">
                  <a16:creationId xmlns:a16="http://schemas.microsoft.com/office/drawing/2014/main" id="{799958D9-3351-4B1F-8FB2-87FA0E99C666}"/>
                </a:ext>
              </a:extLst>
            </p:cNvPr>
            <p:cNvPicPr>
              <a:picLocks noChangeAspect="1" noChangeArrowheads="1"/>
            </p:cNvPicPr>
            <p:nvPr/>
          </p:nvPicPr>
          <p:blipFill>
            <a:blip r:embed="rId3" cstate="print">
              <a:clrChange>
                <a:clrFrom>
                  <a:srgbClr val="FFFFFF"/>
                </a:clrFrom>
                <a:clrTo>
                  <a:srgbClr val="FFFFFF">
                    <a:alpha val="0"/>
                  </a:srgbClr>
                </a:clrTo>
              </a:clrChange>
            </a:blip>
            <a:srcRect/>
            <a:stretch>
              <a:fillRect/>
            </a:stretch>
          </p:blipFill>
          <p:spPr bwMode="auto">
            <a:xfrm flipH="1">
              <a:off x="2154" y="164"/>
              <a:ext cx="454" cy="544"/>
            </a:xfrm>
            <a:prstGeom prst="rect">
              <a:avLst/>
            </a:prstGeom>
            <a:noFill/>
            <a:ln w="9525">
              <a:noFill/>
              <a:miter lim="800000"/>
              <a:headEnd/>
              <a:tailEnd/>
            </a:ln>
          </p:spPr>
        </p:pic>
      </p:grpSp>
      <p:pic>
        <p:nvPicPr>
          <p:cNvPr id="44" name="Picture 12" descr="גוף האדם משופץ חתוך">
            <a:extLst>
              <a:ext uri="{FF2B5EF4-FFF2-40B4-BE49-F238E27FC236}">
                <a16:creationId xmlns:a16="http://schemas.microsoft.com/office/drawing/2014/main" id="{ED786DA2-0D8A-4D59-BD8C-A86603720468}"/>
              </a:ext>
            </a:extLst>
          </p:cNvPr>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2268538" y="763588"/>
            <a:ext cx="4687887" cy="4721225"/>
          </a:xfrm>
          <a:prstGeom prst="rect">
            <a:avLst/>
          </a:prstGeom>
          <a:noFill/>
          <a:ln w="9525">
            <a:noFill/>
            <a:miter lim="800000"/>
            <a:headEnd/>
            <a:tailEnd/>
          </a:ln>
        </p:spPr>
      </p:pic>
      <p:pic>
        <p:nvPicPr>
          <p:cNvPr id="45" name="Picture 13" descr="מוח נקי">
            <a:extLst>
              <a:ext uri="{FF2B5EF4-FFF2-40B4-BE49-F238E27FC236}">
                <a16:creationId xmlns:a16="http://schemas.microsoft.com/office/drawing/2014/main" id="{ACEBB229-2537-4721-BEDD-EDD91115758C}"/>
              </a:ext>
            </a:extLst>
          </p:cNvPr>
          <p:cNvPicPr>
            <a:picLocks noChangeAspect="1" noChangeArrowheads="1"/>
          </p:cNvPicPr>
          <p:nvPr/>
        </p:nvPicPr>
        <p:blipFill>
          <a:blip r:embed="rId5" cstate="print">
            <a:clrChange>
              <a:clrFrom>
                <a:srgbClr val="FFFFFF"/>
              </a:clrFrom>
              <a:clrTo>
                <a:srgbClr val="FFFFFF">
                  <a:alpha val="0"/>
                </a:srgbClr>
              </a:clrTo>
            </a:clrChange>
          </a:blip>
          <a:srcRect/>
          <a:stretch>
            <a:fillRect/>
          </a:stretch>
        </p:blipFill>
        <p:spPr bwMode="auto">
          <a:xfrm>
            <a:off x="4211638" y="692150"/>
            <a:ext cx="1081087" cy="958850"/>
          </a:xfrm>
          <a:prstGeom prst="rect">
            <a:avLst/>
          </a:prstGeom>
          <a:noFill/>
          <a:ln w="9525">
            <a:noFill/>
            <a:miter lim="800000"/>
            <a:headEnd/>
            <a:tailEnd/>
          </a:ln>
        </p:spPr>
      </p:pic>
      <p:sp>
        <p:nvSpPr>
          <p:cNvPr id="46" name="Text Box 20">
            <a:extLst>
              <a:ext uri="{FF2B5EF4-FFF2-40B4-BE49-F238E27FC236}">
                <a16:creationId xmlns:a16="http://schemas.microsoft.com/office/drawing/2014/main" id="{93C50810-D649-469A-87CD-F54108C36AF9}"/>
              </a:ext>
            </a:extLst>
          </p:cNvPr>
          <p:cNvSpPr txBox="1">
            <a:spLocks noChangeArrowheads="1"/>
          </p:cNvSpPr>
          <p:nvPr/>
        </p:nvSpPr>
        <p:spPr bwMode="auto">
          <a:xfrm>
            <a:off x="7885113" y="1374775"/>
            <a:ext cx="1079500" cy="519113"/>
          </a:xfrm>
          <a:prstGeom prst="rect">
            <a:avLst/>
          </a:prstGeom>
          <a:noFill/>
          <a:ln w="9525">
            <a:noFill/>
            <a:miter lim="800000"/>
            <a:headEnd/>
            <a:tailEnd/>
          </a:ln>
        </p:spPr>
        <p:txBody>
          <a:bodyPr>
            <a:spAutoFit/>
          </a:bodyPr>
          <a:lstStyle/>
          <a:p>
            <a:pPr algn="r">
              <a:spcBef>
                <a:spcPct val="50000"/>
              </a:spcBef>
            </a:pPr>
            <a:r>
              <a:rPr lang="he-IL" sz="2800" dirty="0">
                <a:latin typeface="Guttman Logo1" pitchFamily="2" charset="2"/>
              </a:rPr>
              <a:t>מח</a:t>
            </a:r>
            <a:endParaRPr lang="en-US" sz="2800" dirty="0">
              <a:latin typeface="Guttman Logo1" pitchFamily="2" charset="2"/>
            </a:endParaRPr>
          </a:p>
        </p:txBody>
      </p:sp>
      <p:sp>
        <p:nvSpPr>
          <p:cNvPr id="47" name="Text Box 22">
            <a:extLst>
              <a:ext uri="{FF2B5EF4-FFF2-40B4-BE49-F238E27FC236}">
                <a16:creationId xmlns:a16="http://schemas.microsoft.com/office/drawing/2014/main" id="{C6EC77B7-86BE-4595-B19F-77A11807587E}"/>
              </a:ext>
            </a:extLst>
          </p:cNvPr>
          <p:cNvSpPr txBox="1">
            <a:spLocks noChangeArrowheads="1"/>
          </p:cNvSpPr>
          <p:nvPr/>
        </p:nvSpPr>
        <p:spPr bwMode="auto">
          <a:xfrm>
            <a:off x="7885113" y="2555875"/>
            <a:ext cx="1079500" cy="519113"/>
          </a:xfrm>
          <a:prstGeom prst="rect">
            <a:avLst/>
          </a:prstGeom>
          <a:noFill/>
          <a:ln w="9525">
            <a:noFill/>
            <a:miter lim="800000"/>
            <a:headEnd/>
            <a:tailEnd/>
          </a:ln>
        </p:spPr>
        <p:txBody>
          <a:bodyPr>
            <a:spAutoFit/>
          </a:bodyPr>
          <a:lstStyle/>
          <a:p>
            <a:pPr algn="r">
              <a:spcBef>
                <a:spcPct val="50000"/>
              </a:spcBef>
            </a:pPr>
            <a:r>
              <a:rPr lang="he-IL" sz="2800">
                <a:latin typeface="Guttman Logo1" pitchFamily="2" charset="2"/>
              </a:rPr>
              <a:t>לב</a:t>
            </a:r>
            <a:endParaRPr lang="en-US" sz="2800">
              <a:latin typeface="Guttman Logo1" pitchFamily="2" charset="2"/>
            </a:endParaRPr>
          </a:p>
        </p:txBody>
      </p:sp>
      <p:sp>
        <p:nvSpPr>
          <p:cNvPr id="48" name="Text Box 23">
            <a:extLst>
              <a:ext uri="{FF2B5EF4-FFF2-40B4-BE49-F238E27FC236}">
                <a16:creationId xmlns:a16="http://schemas.microsoft.com/office/drawing/2014/main" id="{BCAC7DAE-72B9-47F0-A52A-2A1039EF8397}"/>
              </a:ext>
            </a:extLst>
          </p:cNvPr>
          <p:cNvSpPr txBox="1">
            <a:spLocks noChangeArrowheads="1"/>
          </p:cNvSpPr>
          <p:nvPr/>
        </p:nvSpPr>
        <p:spPr bwMode="auto">
          <a:xfrm>
            <a:off x="251520" y="1268760"/>
            <a:ext cx="1295400" cy="519112"/>
          </a:xfrm>
          <a:prstGeom prst="rect">
            <a:avLst/>
          </a:prstGeom>
          <a:noFill/>
          <a:ln w="9525">
            <a:noFill/>
            <a:miter lim="800000"/>
            <a:headEnd/>
            <a:tailEnd/>
          </a:ln>
        </p:spPr>
        <p:txBody>
          <a:bodyPr>
            <a:spAutoFit/>
          </a:bodyPr>
          <a:lstStyle/>
          <a:p>
            <a:pPr algn="r">
              <a:spcBef>
                <a:spcPct val="50000"/>
              </a:spcBef>
            </a:pPr>
            <a:r>
              <a:rPr lang="he-IL" sz="2800" dirty="0">
                <a:latin typeface="Guttman Logo1" pitchFamily="2" charset="2"/>
              </a:rPr>
              <a:t>ריאות</a:t>
            </a:r>
            <a:endParaRPr lang="en-US" sz="2800" dirty="0">
              <a:latin typeface="Guttman Logo1" pitchFamily="2" charset="2"/>
            </a:endParaRPr>
          </a:p>
        </p:txBody>
      </p:sp>
      <p:sp>
        <p:nvSpPr>
          <p:cNvPr id="49" name="Text Box 24">
            <a:extLst>
              <a:ext uri="{FF2B5EF4-FFF2-40B4-BE49-F238E27FC236}">
                <a16:creationId xmlns:a16="http://schemas.microsoft.com/office/drawing/2014/main" id="{4F4067B6-A9B9-4289-9A0D-2A2810FE4112}"/>
              </a:ext>
            </a:extLst>
          </p:cNvPr>
          <p:cNvSpPr txBox="1">
            <a:spLocks noChangeArrowheads="1"/>
          </p:cNvSpPr>
          <p:nvPr/>
        </p:nvSpPr>
        <p:spPr bwMode="auto">
          <a:xfrm>
            <a:off x="7667625" y="3749675"/>
            <a:ext cx="1295400" cy="519113"/>
          </a:xfrm>
          <a:prstGeom prst="rect">
            <a:avLst/>
          </a:prstGeom>
          <a:noFill/>
          <a:ln w="9525">
            <a:noFill/>
            <a:miter lim="800000"/>
            <a:headEnd/>
            <a:tailEnd/>
          </a:ln>
        </p:spPr>
        <p:txBody>
          <a:bodyPr>
            <a:spAutoFit/>
          </a:bodyPr>
          <a:lstStyle/>
          <a:p>
            <a:pPr algn="r">
              <a:spcBef>
                <a:spcPct val="50000"/>
              </a:spcBef>
            </a:pPr>
            <a:r>
              <a:rPr lang="he-IL" sz="2800" dirty="0">
                <a:latin typeface="Guttman Logo1" pitchFamily="2" charset="2"/>
              </a:rPr>
              <a:t>קיבה</a:t>
            </a:r>
            <a:endParaRPr lang="en-US" sz="2800" dirty="0">
              <a:latin typeface="Guttman Logo1" pitchFamily="2" charset="2"/>
            </a:endParaRPr>
          </a:p>
        </p:txBody>
      </p:sp>
      <p:sp>
        <p:nvSpPr>
          <p:cNvPr id="50" name="Text Box 25">
            <a:extLst>
              <a:ext uri="{FF2B5EF4-FFF2-40B4-BE49-F238E27FC236}">
                <a16:creationId xmlns:a16="http://schemas.microsoft.com/office/drawing/2014/main" id="{DA6357D1-E538-4874-8196-D65BF5448B78}"/>
              </a:ext>
            </a:extLst>
          </p:cNvPr>
          <p:cNvSpPr txBox="1">
            <a:spLocks noChangeArrowheads="1"/>
          </p:cNvSpPr>
          <p:nvPr/>
        </p:nvSpPr>
        <p:spPr bwMode="auto">
          <a:xfrm>
            <a:off x="250825" y="5083175"/>
            <a:ext cx="1366838" cy="519113"/>
          </a:xfrm>
          <a:prstGeom prst="rect">
            <a:avLst/>
          </a:prstGeom>
          <a:noFill/>
          <a:ln w="9525">
            <a:noFill/>
            <a:miter lim="800000"/>
            <a:headEnd/>
            <a:tailEnd/>
          </a:ln>
        </p:spPr>
        <p:txBody>
          <a:bodyPr>
            <a:spAutoFit/>
          </a:bodyPr>
          <a:lstStyle/>
          <a:p>
            <a:pPr algn="r">
              <a:spcBef>
                <a:spcPct val="50000"/>
              </a:spcBef>
            </a:pPr>
            <a:r>
              <a:rPr lang="he-IL" sz="2800" dirty="0">
                <a:latin typeface="Guttman Logo1" pitchFamily="2" charset="2"/>
              </a:rPr>
              <a:t>מעיים</a:t>
            </a:r>
            <a:endParaRPr lang="en-US" sz="2800" dirty="0">
              <a:latin typeface="Guttman Logo1" pitchFamily="2" charset="2"/>
            </a:endParaRPr>
          </a:p>
        </p:txBody>
      </p:sp>
      <p:sp>
        <p:nvSpPr>
          <p:cNvPr id="51" name="Text Box 27">
            <a:extLst>
              <a:ext uri="{FF2B5EF4-FFF2-40B4-BE49-F238E27FC236}">
                <a16:creationId xmlns:a16="http://schemas.microsoft.com/office/drawing/2014/main" id="{FD4ECF53-D30F-49A6-9443-749C8FA43671}"/>
              </a:ext>
            </a:extLst>
          </p:cNvPr>
          <p:cNvSpPr txBox="1">
            <a:spLocks noChangeArrowheads="1"/>
          </p:cNvSpPr>
          <p:nvPr/>
        </p:nvSpPr>
        <p:spPr bwMode="auto">
          <a:xfrm>
            <a:off x="250825" y="3932238"/>
            <a:ext cx="1439863" cy="519112"/>
          </a:xfrm>
          <a:prstGeom prst="rect">
            <a:avLst/>
          </a:prstGeom>
          <a:noFill/>
          <a:ln w="9525">
            <a:noFill/>
            <a:miter lim="800000"/>
            <a:headEnd/>
            <a:tailEnd/>
          </a:ln>
        </p:spPr>
        <p:txBody>
          <a:bodyPr>
            <a:spAutoFit/>
          </a:bodyPr>
          <a:lstStyle/>
          <a:p>
            <a:pPr algn="r">
              <a:spcBef>
                <a:spcPct val="50000"/>
              </a:spcBef>
            </a:pPr>
            <a:r>
              <a:rPr lang="he-IL" sz="2800" dirty="0">
                <a:latin typeface="Guttman Logo1" pitchFamily="2" charset="2"/>
              </a:rPr>
              <a:t>כליות</a:t>
            </a:r>
            <a:endParaRPr lang="en-US" sz="2800" dirty="0">
              <a:latin typeface="Guttman Logo1" pitchFamily="2" charset="2"/>
            </a:endParaRPr>
          </a:p>
        </p:txBody>
      </p:sp>
      <p:sp>
        <p:nvSpPr>
          <p:cNvPr id="52" name="Text Box 28">
            <a:extLst>
              <a:ext uri="{FF2B5EF4-FFF2-40B4-BE49-F238E27FC236}">
                <a16:creationId xmlns:a16="http://schemas.microsoft.com/office/drawing/2014/main" id="{2E47F19E-9327-495A-8F35-4D0C1BE2CCF7}"/>
              </a:ext>
            </a:extLst>
          </p:cNvPr>
          <p:cNvSpPr txBox="1">
            <a:spLocks noChangeArrowheads="1"/>
          </p:cNvSpPr>
          <p:nvPr/>
        </p:nvSpPr>
        <p:spPr bwMode="auto">
          <a:xfrm>
            <a:off x="250825" y="2738438"/>
            <a:ext cx="1079500" cy="519112"/>
          </a:xfrm>
          <a:prstGeom prst="rect">
            <a:avLst/>
          </a:prstGeom>
          <a:noFill/>
          <a:ln w="9525">
            <a:noFill/>
            <a:miter lim="800000"/>
            <a:headEnd/>
            <a:tailEnd/>
          </a:ln>
        </p:spPr>
        <p:txBody>
          <a:bodyPr>
            <a:spAutoFit/>
          </a:bodyPr>
          <a:lstStyle/>
          <a:p>
            <a:pPr algn="r">
              <a:spcBef>
                <a:spcPct val="50000"/>
              </a:spcBef>
            </a:pPr>
            <a:r>
              <a:rPr lang="he-IL" sz="2800" dirty="0">
                <a:latin typeface="Guttman Logo1" pitchFamily="2" charset="2"/>
              </a:rPr>
              <a:t>כבד</a:t>
            </a:r>
            <a:endParaRPr lang="en-US" sz="2800" dirty="0">
              <a:latin typeface="Guttman Logo1" pitchFamily="2" charset="2"/>
            </a:endParaRPr>
          </a:p>
        </p:txBody>
      </p:sp>
      <p:sp>
        <p:nvSpPr>
          <p:cNvPr id="53" name="Text Box 35">
            <a:extLst>
              <a:ext uri="{FF2B5EF4-FFF2-40B4-BE49-F238E27FC236}">
                <a16:creationId xmlns:a16="http://schemas.microsoft.com/office/drawing/2014/main" id="{E56D1C0F-8FD1-40CD-9D1F-6317DF50F006}"/>
              </a:ext>
            </a:extLst>
          </p:cNvPr>
          <p:cNvSpPr txBox="1">
            <a:spLocks noChangeArrowheads="1"/>
          </p:cNvSpPr>
          <p:nvPr/>
        </p:nvSpPr>
        <p:spPr bwMode="auto">
          <a:xfrm>
            <a:off x="7885113" y="4900613"/>
            <a:ext cx="1079500" cy="519112"/>
          </a:xfrm>
          <a:prstGeom prst="rect">
            <a:avLst/>
          </a:prstGeom>
          <a:noFill/>
          <a:ln w="9525">
            <a:noFill/>
            <a:miter lim="800000"/>
            <a:headEnd/>
            <a:tailEnd/>
          </a:ln>
        </p:spPr>
        <p:txBody>
          <a:bodyPr>
            <a:spAutoFit/>
          </a:bodyPr>
          <a:lstStyle/>
          <a:p>
            <a:pPr algn="r">
              <a:spcBef>
                <a:spcPct val="50000"/>
              </a:spcBef>
            </a:pPr>
            <a:r>
              <a:rPr lang="he-IL" sz="2800">
                <a:latin typeface="Guttman Logo1" pitchFamily="2" charset="2"/>
              </a:rPr>
              <a:t>טחול</a:t>
            </a:r>
            <a:endParaRPr lang="en-US" sz="2800">
              <a:latin typeface="Guttman Logo1" pitchFamily="2" charset="2"/>
            </a:endParaRPr>
          </a:p>
        </p:txBody>
      </p:sp>
      <p:sp>
        <p:nvSpPr>
          <p:cNvPr id="54" name="Line 39">
            <a:extLst>
              <a:ext uri="{FF2B5EF4-FFF2-40B4-BE49-F238E27FC236}">
                <a16:creationId xmlns:a16="http://schemas.microsoft.com/office/drawing/2014/main" id="{1F319242-7661-4A12-B320-E63BCA277CF4}"/>
              </a:ext>
            </a:extLst>
          </p:cNvPr>
          <p:cNvSpPr>
            <a:spLocks noChangeShapeType="1"/>
          </p:cNvSpPr>
          <p:nvPr/>
        </p:nvSpPr>
        <p:spPr bwMode="auto">
          <a:xfrm flipH="1" flipV="1">
            <a:off x="5436096" y="1195982"/>
            <a:ext cx="2952328" cy="432817"/>
          </a:xfrm>
          <a:prstGeom prst="line">
            <a:avLst/>
          </a:prstGeom>
          <a:noFill/>
          <a:ln w="38100">
            <a:solidFill>
              <a:schemeClr val="tx1"/>
            </a:solidFill>
            <a:round/>
            <a:headEnd/>
            <a:tailEnd type="stealth" w="lg" len="lg"/>
          </a:ln>
        </p:spPr>
        <p:txBody>
          <a:bodyPr/>
          <a:lstStyle/>
          <a:p>
            <a:endParaRPr lang="he-IL"/>
          </a:p>
        </p:txBody>
      </p:sp>
      <p:graphicFrame>
        <p:nvGraphicFramePr>
          <p:cNvPr id="55" name="דיאגרמה 54">
            <a:extLst>
              <a:ext uri="{FF2B5EF4-FFF2-40B4-BE49-F238E27FC236}">
                <a16:creationId xmlns:a16="http://schemas.microsoft.com/office/drawing/2014/main" id="{241BF206-AB81-4AE2-8EB5-151BE264FD72}"/>
              </a:ext>
            </a:extLst>
          </p:cNvPr>
          <p:cNvGraphicFramePr/>
          <p:nvPr>
            <p:extLst>
              <p:ext uri="{D42A27DB-BD31-4B8C-83A1-F6EECF244321}">
                <p14:modId xmlns:p14="http://schemas.microsoft.com/office/powerpoint/2010/main" val="3469853223"/>
              </p:ext>
            </p:extLst>
          </p:nvPr>
        </p:nvGraphicFramePr>
        <p:xfrm>
          <a:off x="6228184" y="980728"/>
          <a:ext cx="1799778" cy="119062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56" name="Line 40">
            <a:extLst>
              <a:ext uri="{FF2B5EF4-FFF2-40B4-BE49-F238E27FC236}">
                <a16:creationId xmlns:a16="http://schemas.microsoft.com/office/drawing/2014/main" id="{2D62E220-737C-49C5-A617-CFA0901278CC}"/>
              </a:ext>
            </a:extLst>
          </p:cNvPr>
          <p:cNvSpPr>
            <a:spLocks noChangeShapeType="1"/>
          </p:cNvSpPr>
          <p:nvPr/>
        </p:nvSpPr>
        <p:spPr bwMode="auto">
          <a:xfrm flipH="1">
            <a:off x="5580061" y="2924944"/>
            <a:ext cx="2880370" cy="359594"/>
          </a:xfrm>
          <a:prstGeom prst="line">
            <a:avLst/>
          </a:prstGeom>
          <a:noFill/>
          <a:ln w="38100">
            <a:solidFill>
              <a:schemeClr val="tx1"/>
            </a:solidFill>
            <a:round/>
            <a:headEnd/>
            <a:tailEnd type="stealth" w="lg" len="lg"/>
          </a:ln>
        </p:spPr>
        <p:txBody>
          <a:bodyPr/>
          <a:lstStyle/>
          <a:p>
            <a:endParaRPr lang="he-IL"/>
          </a:p>
        </p:txBody>
      </p:sp>
      <p:graphicFrame>
        <p:nvGraphicFramePr>
          <p:cNvPr id="57" name="דיאגרמה 56">
            <a:extLst>
              <a:ext uri="{FF2B5EF4-FFF2-40B4-BE49-F238E27FC236}">
                <a16:creationId xmlns:a16="http://schemas.microsoft.com/office/drawing/2014/main" id="{351A5F08-38C8-47FB-AE48-181198B913F0}"/>
              </a:ext>
            </a:extLst>
          </p:cNvPr>
          <p:cNvGraphicFramePr/>
          <p:nvPr>
            <p:extLst>
              <p:ext uri="{D42A27DB-BD31-4B8C-83A1-F6EECF244321}">
                <p14:modId xmlns:p14="http://schemas.microsoft.com/office/powerpoint/2010/main" val="1923594921"/>
              </p:ext>
            </p:extLst>
          </p:nvPr>
        </p:nvGraphicFramePr>
        <p:xfrm>
          <a:off x="6804248" y="2780928"/>
          <a:ext cx="1298228" cy="641350"/>
        </p:xfrm>
        <a:graphic>
          <a:graphicData uri="http://schemas.openxmlformats.org/drawingml/2006/diagram">
            <dgm:relIds xmlns:dgm="http://schemas.openxmlformats.org/drawingml/2006/diagram" xmlns:r="http://schemas.openxmlformats.org/officeDocument/2006/relationships" r:dm="rId11" r:lo="rId12" r:qs="rId13" r:cs="rId14"/>
          </a:graphicData>
        </a:graphic>
      </p:graphicFrame>
      <p:sp>
        <p:nvSpPr>
          <p:cNvPr id="58" name="Line 42">
            <a:extLst>
              <a:ext uri="{FF2B5EF4-FFF2-40B4-BE49-F238E27FC236}">
                <a16:creationId xmlns:a16="http://schemas.microsoft.com/office/drawing/2014/main" id="{29C3E42F-B7B9-44F7-9E61-B4C6254BC089}"/>
              </a:ext>
            </a:extLst>
          </p:cNvPr>
          <p:cNvSpPr>
            <a:spLocks noChangeShapeType="1"/>
          </p:cNvSpPr>
          <p:nvPr/>
        </p:nvSpPr>
        <p:spPr bwMode="auto">
          <a:xfrm flipH="1">
            <a:off x="5435600" y="4002088"/>
            <a:ext cx="2376488" cy="290512"/>
          </a:xfrm>
          <a:prstGeom prst="line">
            <a:avLst/>
          </a:prstGeom>
          <a:noFill/>
          <a:ln w="38100">
            <a:solidFill>
              <a:schemeClr val="tx1"/>
            </a:solidFill>
            <a:round/>
            <a:headEnd/>
            <a:tailEnd type="stealth" w="lg" len="lg"/>
          </a:ln>
        </p:spPr>
        <p:txBody>
          <a:bodyPr/>
          <a:lstStyle/>
          <a:p>
            <a:endParaRPr lang="he-IL"/>
          </a:p>
        </p:txBody>
      </p:sp>
      <p:graphicFrame>
        <p:nvGraphicFramePr>
          <p:cNvPr id="59" name="דיאגרמה 58">
            <a:extLst>
              <a:ext uri="{FF2B5EF4-FFF2-40B4-BE49-F238E27FC236}">
                <a16:creationId xmlns:a16="http://schemas.microsoft.com/office/drawing/2014/main" id="{3AC7C1C8-8C57-4E63-900F-AD184736266C}"/>
              </a:ext>
            </a:extLst>
          </p:cNvPr>
          <p:cNvGraphicFramePr/>
          <p:nvPr>
            <p:extLst>
              <p:ext uri="{D42A27DB-BD31-4B8C-83A1-F6EECF244321}">
                <p14:modId xmlns:p14="http://schemas.microsoft.com/office/powerpoint/2010/main" val="3982811734"/>
              </p:ext>
            </p:extLst>
          </p:nvPr>
        </p:nvGraphicFramePr>
        <p:xfrm>
          <a:off x="6948090" y="3875088"/>
          <a:ext cx="1152302" cy="490016"/>
        </p:xfrm>
        <a:graphic>
          <a:graphicData uri="http://schemas.openxmlformats.org/drawingml/2006/diagram">
            <dgm:relIds xmlns:dgm="http://schemas.openxmlformats.org/drawingml/2006/diagram" xmlns:r="http://schemas.openxmlformats.org/officeDocument/2006/relationships" r:dm="rId16" r:lo="rId17" r:qs="rId18" r:cs="rId19"/>
          </a:graphicData>
        </a:graphic>
      </p:graphicFrame>
      <p:sp>
        <p:nvSpPr>
          <p:cNvPr id="60" name="Line 43">
            <a:extLst>
              <a:ext uri="{FF2B5EF4-FFF2-40B4-BE49-F238E27FC236}">
                <a16:creationId xmlns:a16="http://schemas.microsoft.com/office/drawing/2014/main" id="{5EBE1D6E-8A0D-4A26-9AD2-B6BFCB9A144F}"/>
              </a:ext>
            </a:extLst>
          </p:cNvPr>
          <p:cNvSpPr>
            <a:spLocks noChangeShapeType="1"/>
          </p:cNvSpPr>
          <p:nvPr/>
        </p:nvSpPr>
        <p:spPr bwMode="auto">
          <a:xfrm>
            <a:off x="1475656" y="1628800"/>
            <a:ext cx="2664545" cy="1366813"/>
          </a:xfrm>
          <a:prstGeom prst="line">
            <a:avLst/>
          </a:prstGeom>
          <a:noFill/>
          <a:ln w="38100">
            <a:solidFill>
              <a:schemeClr val="tx1"/>
            </a:solidFill>
            <a:round/>
            <a:headEnd/>
            <a:tailEnd type="stealth" w="lg" len="lg"/>
          </a:ln>
        </p:spPr>
        <p:txBody>
          <a:bodyPr/>
          <a:lstStyle/>
          <a:p>
            <a:endParaRPr lang="he-IL"/>
          </a:p>
        </p:txBody>
      </p:sp>
      <p:graphicFrame>
        <p:nvGraphicFramePr>
          <p:cNvPr id="61" name="דיאגרמה 60">
            <a:extLst>
              <a:ext uri="{FF2B5EF4-FFF2-40B4-BE49-F238E27FC236}">
                <a16:creationId xmlns:a16="http://schemas.microsoft.com/office/drawing/2014/main" id="{61FEFD31-AE30-4CEF-9056-92E5CDF014C0}"/>
              </a:ext>
            </a:extLst>
          </p:cNvPr>
          <p:cNvGraphicFramePr/>
          <p:nvPr>
            <p:extLst>
              <p:ext uri="{D42A27DB-BD31-4B8C-83A1-F6EECF244321}">
                <p14:modId xmlns:p14="http://schemas.microsoft.com/office/powerpoint/2010/main" val="2466862019"/>
              </p:ext>
            </p:extLst>
          </p:nvPr>
        </p:nvGraphicFramePr>
        <p:xfrm>
          <a:off x="1547664" y="1700808"/>
          <a:ext cx="2162771" cy="720080"/>
        </p:xfrm>
        <a:graphic>
          <a:graphicData uri="http://schemas.openxmlformats.org/drawingml/2006/diagram">
            <dgm:relIds xmlns:dgm="http://schemas.openxmlformats.org/drawingml/2006/diagram" xmlns:r="http://schemas.openxmlformats.org/officeDocument/2006/relationships" r:dm="rId21" r:lo="rId22" r:qs="rId23" r:cs="rId24"/>
          </a:graphicData>
        </a:graphic>
      </p:graphicFrame>
      <p:pic>
        <p:nvPicPr>
          <p:cNvPr id="62" name="Picture 47" descr="כבד נקי">
            <a:extLst>
              <a:ext uri="{FF2B5EF4-FFF2-40B4-BE49-F238E27FC236}">
                <a16:creationId xmlns:a16="http://schemas.microsoft.com/office/drawing/2014/main" id="{3B9B7590-1F58-421A-9481-7AB935F8BB30}"/>
              </a:ext>
            </a:extLst>
          </p:cNvPr>
          <p:cNvPicPr>
            <a:picLocks noChangeAspect="1" noChangeArrowheads="1"/>
          </p:cNvPicPr>
          <p:nvPr/>
        </p:nvPicPr>
        <p:blipFill>
          <a:blip r:embed="rId26" cstate="print">
            <a:clrChange>
              <a:clrFrom>
                <a:srgbClr val="FFFFFF"/>
              </a:clrFrom>
              <a:clrTo>
                <a:srgbClr val="FFFFFF">
                  <a:alpha val="0"/>
                </a:srgbClr>
              </a:clrTo>
            </a:clrChange>
          </a:blip>
          <a:srcRect/>
          <a:stretch>
            <a:fillRect/>
          </a:stretch>
        </p:blipFill>
        <p:spPr bwMode="auto">
          <a:xfrm>
            <a:off x="3779838" y="3427413"/>
            <a:ext cx="1728787" cy="1223962"/>
          </a:xfrm>
          <a:prstGeom prst="rect">
            <a:avLst/>
          </a:prstGeom>
          <a:noFill/>
          <a:ln w="9525">
            <a:noFill/>
            <a:miter lim="800000"/>
            <a:headEnd/>
            <a:tailEnd/>
          </a:ln>
        </p:spPr>
      </p:pic>
      <p:sp>
        <p:nvSpPr>
          <p:cNvPr id="63" name="Line 46">
            <a:extLst>
              <a:ext uri="{FF2B5EF4-FFF2-40B4-BE49-F238E27FC236}">
                <a16:creationId xmlns:a16="http://schemas.microsoft.com/office/drawing/2014/main" id="{E372D8F5-7E7C-4ED4-9428-7C9B06889C74}"/>
              </a:ext>
            </a:extLst>
          </p:cNvPr>
          <p:cNvSpPr>
            <a:spLocks noChangeShapeType="1"/>
          </p:cNvSpPr>
          <p:nvPr/>
        </p:nvSpPr>
        <p:spPr bwMode="auto">
          <a:xfrm>
            <a:off x="1331640" y="3068960"/>
            <a:ext cx="2519635" cy="1079178"/>
          </a:xfrm>
          <a:prstGeom prst="line">
            <a:avLst/>
          </a:prstGeom>
          <a:noFill/>
          <a:ln w="38100">
            <a:solidFill>
              <a:schemeClr val="tx1"/>
            </a:solidFill>
            <a:round/>
            <a:headEnd/>
            <a:tailEnd type="stealth" w="lg" len="lg"/>
          </a:ln>
        </p:spPr>
        <p:txBody>
          <a:bodyPr/>
          <a:lstStyle/>
          <a:p>
            <a:endParaRPr lang="he-IL"/>
          </a:p>
        </p:txBody>
      </p:sp>
      <p:graphicFrame>
        <p:nvGraphicFramePr>
          <p:cNvPr id="64" name="דיאגרמה 63">
            <a:extLst>
              <a:ext uri="{FF2B5EF4-FFF2-40B4-BE49-F238E27FC236}">
                <a16:creationId xmlns:a16="http://schemas.microsoft.com/office/drawing/2014/main" id="{EDCBB66F-3A3C-4749-984D-A6A42C486EFD}"/>
              </a:ext>
            </a:extLst>
          </p:cNvPr>
          <p:cNvGraphicFramePr/>
          <p:nvPr>
            <p:extLst>
              <p:ext uri="{D42A27DB-BD31-4B8C-83A1-F6EECF244321}">
                <p14:modId xmlns:p14="http://schemas.microsoft.com/office/powerpoint/2010/main" val="3309164275"/>
              </p:ext>
            </p:extLst>
          </p:nvPr>
        </p:nvGraphicFramePr>
        <p:xfrm>
          <a:off x="1547664" y="3003674"/>
          <a:ext cx="1224136" cy="641350"/>
        </p:xfrm>
        <a:graphic>
          <a:graphicData uri="http://schemas.openxmlformats.org/drawingml/2006/diagram">
            <dgm:relIds xmlns:dgm="http://schemas.openxmlformats.org/drawingml/2006/diagram" xmlns:r="http://schemas.openxmlformats.org/officeDocument/2006/relationships" r:dm="rId27" r:lo="rId28" r:qs="rId29" r:cs="rId30"/>
          </a:graphicData>
        </a:graphic>
      </p:graphicFrame>
      <p:pic>
        <p:nvPicPr>
          <p:cNvPr id="65" name="Picture 19" descr="ראות">
            <a:extLst>
              <a:ext uri="{FF2B5EF4-FFF2-40B4-BE49-F238E27FC236}">
                <a16:creationId xmlns:a16="http://schemas.microsoft.com/office/drawing/2014/main" id="{CB73E6C8-BF83-4A7A-ABF6-AF767B1FA800}"/>
              </a:ext>
            </a:extLst>
          </p:cNvPr>
          <p:cNvPicPr>
            <a:picLocks noChangeAspect="1" noChangeArrowheads="1"/>
          </p:cNvPicPr>
          <p:nvPr/>
        </p:nvPicPr>
        <p:blipFill>
          <a:blip r:embed="rId32" cstate="print">
            <a:clrChange>
              <a:clrFrom>
                <a:srgbClr val="4450A2"/>
              </a:clrFrom>
              <a:clrTo>
                <a:srgbClr val="4450A2">
                  <a:alpha val="0"/>
                </a:srgbClr>
              </a:clrTo>
            </a:clrChange>
          </a:blip>
          <a:srcRect/>
          <a:stretch>
            <a:fillRect/>
          </a:stretch>
        </p:blipFill>
        <p:spPr bwMode="auto">
          <a:xfrm>
            <a:off x="3563938" y="2419350"/>
            <a:ext cx="2160587" cy="1727200"/>
          </a:xfrm>
          <a:prstGeom prst="rect">
            <a:avLst/>
          </a:prstGeom>
          <a:noFill/>
          <a:ln w="9525">
            <a:noFill/>
            <a:miter lim="800000"/>
            <a:headEnd/>
            <a:tailEnd/>
          </a:ln>
        </p:spPr>
      </p:pic>
      <p:pic>
        <p:nvPicPr>
          <p:cNvPr id="66" name="Picture 14" descr="לב אנימציה">
            <a:extLst>
              <a:ext uri="{FF2B5EF4-FFF2-40B4-BE49-F238E27FC236}">
                <a16:creationId xmlns:a16="http://schemas.microsoft.com/office/drawing/2014/main" id="{93310AC9-7D96-4803-AA21-B6B08A5F531C}"/>
              </a:ext>
            </a:extLst>
          </p:cNvPr>
          <p:cNvPicPr>
            <a:picLocks noChangeAspect="1" noChangeArrowheads="1" noCrop="1"/>
          </p:cNvPicPr>
          <p:nvPr/>
        </p:nvPicPr>
        <p:blipFill>
          <a:blip r:embed="rId33" cstate="print"/>
          <a:srcRect/>
          <a:stretch>
            <a:fillRect/>
          </a:stretch>
        </p:blipFill>
        <p:spPr bwMode="auto">
          <a:xfrm>
            <a:off x="4572000" y="2720975"/>
            <a:ext cx="892175" cy="995363"/>
          </a:xfrm>
          <a:prstGeom prst="rect">
            <a:avLst/>
          </a:prstGeom>
          <a:noFill/>
          <a:ln w="9525">
            <a:noFill/>
            <a:miter lim="800000"/>
            <a:headEnd/>
            <a:tailEnd/>
          </a:ln>
        </p:spPr>
      </p:pic>
      <p:sp>
        <p:nvSpPr>
          <p:cNvPr id="67" name="Line 49">
            <a:extLst>
              <a:ext uri="{FF2B5EF4-FFF2-40B4-BE49-F238E27FC236}">
                <a16:creationId xmlns:a16="http://schemas.microsoft.com/office/drawing/2014/main" id="{E38474AA-FB94-45B6-99BE-AD068C2FC8C8}"/>
              </a:ext>
            </a:extLst>
          </p:cNvPr>
          <p:cNvSpPr>
            <a:spLocks noChangeShapeType="1"/>
          </p:cNvSpPr>
          <p:nvPr/>
        </p:nvSpPr>
        <p:spPr bwMode="auto">
          <a:xfrm flipH="1" flipV="1">
            <a:off x="5362574" y="4506912"/>
            <a:ext cx="2737817" cy="650279"/>
          </a:xfrm>
          <a:prstGeom prst="line">
            <a:avLst/>
          </a:prstGeom>
          <a:noFill/>
          <a:ln w="38100">
            <a:solidFill>
              <a:schemeClr val="tx1"/>
            </a:solidFill>
            <a:round/>
            <a:headEnd/>
            <a:tailEnd type="stealth" w="lg" len="lg"/>
          </a:ln>
        </p:spPr>
        <p:txBody>
          <a:bodyPr/>
          <a:lstStyle/>
          <a:p>
            <a:endParaRPr lang="he-IL"/>
          </a:p>
        </p:txBody>
      </p:sp>
      <p:graphicFrame>
        <p:nvGraphicFramePr>
          <p:cNvPr id="68" name="דיאגרמה 67">
            <a:extLst>
              <a:ext uri="{FF2B5EF4-FFF2-40B4-BE49-F238E27FC236}">
                <a16:creationId xmlns:a16="http://schemas.microsoft.com/office/drawing/2014/main" id="{5FA47732-70AC-448C-957E-4A8A2EF8BD05}"/>
              </a:ext>
            </a:extLst>
          </p:cNvPr>
          <p:cNvGraphicFramePr/>
          <p:nvPr>
            <p:extLst>
              <p:ext uri="{D42A27DB-BD31-4B8C-83A1-F6EECF244321}">
                <p14:modId xmlns:p14="http://schemas.microsoft.com/office/powerpoint/2010/main" val="1099007341"/>
              </p:ext>
            </p:extLst>
          </p:nvPr>
        </p:nvGraphicFramePr>
        <p:xfrm>
          <a:off x="6084168" y="4653136"/>
          <a:ext cx="1512887" cy="366713"/>
        </p:xfrm>
        <a:graphic>
          <a:graphicData uri="http://schemas.openxmlformats.org/drawingml/2006/diagram">
            <dgm:relIds xmlns:dgm="http://schemas.openxmlformats.org/drawingml/2006/diagram" xmlns:r="http://schemas.openxmlformats.org/officeDocument/2006/relationships" r:dm="rId34" r:lo="rId35" r:qs="rId36" r:cs="rId37"/>
          </a:graphicData>
        </a:graphic>
      </p:graphicFrame>
      <p:sp>
        <p:nvSpPr>
          <p:cNvPr id="69" name="Line 51">
            <a:extLst>
              <a:ext uri="{FF2B5EF4-FFF2-40B4-BE49-F238E27FC236}">
                <a16:creationId xmlns:a16="http://schemas.microsoft.com/office/drawing/2014/main" id="{F08BBD8D-0D5E-45E6-9702-85EE11242B26}"/>
              </a:ext>
            </a:extLst>
          </p:cNvPr>
          <p:cNvSpPr>
            <a:spLocks noChangeShapeType="1"/>
          </p:cNvSpPr>
          <p:nvPr/>
        </p:nvSpPr>
        <p:spPr bwMode="auto">
          <a:xfrm>
            <a:off x="1619673" y="4221088"/>
            <a:ext cx="2160166" cy="142950"/>
          </a:xfrm>
          <a:prstGeom prst="line">
            <a:avLst/>
          </a:prstGeom>
          <a:noFill/>
          <a:ln w="38100">
            <a:solidFill>
              <a:schemeClr val="tx1"/>
            </a:solidFill>
            <a:round/>
            <a:headEnd/>
            <a:tailEnd type="stealth" w="lg" len="lg"/>
          </a:ln>
        </p:spPr>
        <p:txBody>
          <a:bodyPr/>
          <a:lstStyle/>
          <a:p>
            <a:endParaRPr lang="he-IL"/>
          </a:p>
        </p:txBody>
      </p:sp>
      <p:graphicFrame>
        <p:nvGraphicFramePr>
          <p:cNvPr id="70" name="דיאגרמה 69">
            <a:extLst>
              <a:ext uri="{FF2B5EF4-FFF2-40B4-BE49-F238E27FC236}">
                <a16:creationId xmlns:a16="http://schemas.microsoft.com/office/drawing/2014/main" id="{7157DF53-6FDA-4490-8E62-25786FCD9B96}"/>
              </a:ext>
            </a:extLst>
          </p:cNvPr>
          <p:cNvGraphicFramePr/>
          <p:nvPr>
            <p:extLst>
              <p:ext uri="{D42A27DB-BD31-4B8C-83A1-F6EECF244321}">
                <p14:modId xmlns:p14="http://schemas.microsoft.com/office/powerpoint/2010/main" val="1151063180"/>
              </p:ext>
            </p:extLst>
          </p:nvPr>
        </p:nvGraphicFramePr>
        <p:xfrm>
          <a:off x="1835696" y="3860800"/>
          <a:ext cx="1224136" cy="779463"/>
        </p:xfrm>
        <a:graphic>
          <a:graphicData uri="http://schemas.openxmlformats.org/drawingml/2006/diagram">
            <dgm:relIds xmlns:dgm="http://schemas.openxmlformats.org/drawingml/2006/diagram" xmlns:r="http://schemas.openxmlformats.org/officeDocument/2006/relationships" r:dm="rId39" r:lo="rId40" r:qs="rId41" r:cs="rId42"/>
          </a:graphicData>
        </a:graphic>
      </p:graphicFrame>
      <p:sp>
        <p:nvSpPr>
          <p:cNvPr id="71" name="Line 53">
            <a:extLst>
              <a:ext uri="{FF2B5EF4-FFF2-40B4-BE49-F238E27FC236}">
                <a16:creationId xmlns:a16="http://schemas.microsoft.com/office/drawing/2014/main" id="{D4D80C5B-0CBD-4E77-9F92-F50DA2F74634}"/>
              </a:ext>
            </a:extLst>
          </p:cNvPr>
          <p:cNvSpPr>
            <a:spLocks noChangeShapeType="1"/>
          </p:cNvSpPr>
          <p:nvPr/>
        </p:nvSpPr>
        <p:spPr bwMode="auto">
          <a:xfrm flipV="1">
            <a:off x="1691681" y="5011738"/>
            <a:ext cx="2448520" cy="361478"/>
          </a:xfrm>
          <a:prstGeom prst="line">
            <a:avLst/>
          </a:prstGeom>
          <a:noFill/>
          <a:ln w="38100">
            <a:solidFill>
              <a:schemeClr val="tx1"/>
            </a:solidFill>
            <a:round/>
            <a:headEnd/>
            <a:tailEnd type="stealth" w="lg" len="lg"/>
          </a:ln>
        </p:spPr>
        <p:txBody>
          <a:bodyPr/>
          <a:lstStyle/>
          <a:p>
            <a:endParaRPr lang="he-IL"/>
          </a:p>
        </p:txBody>
      </p:sp>
      <p:graphicFrame>
        <p:nvGraphicFramePr>
          <p:cNvPr id="72" name="דיאגרמה 71">
            <a:extLst>
              <a:ext uri="{FF2B5EF4-FFF2-40B4-BE49-F238E27FC236}">
                <a16:creationId xmlns:a16="http://schemas.microsoft.com/office/drawing/2014/main" id="{696BD6C0-FCC4-487F-9DF2-0A3601DBE0EA}"/>
              </a:ext>
            </a:extLst>
          </p:cNvPr>
          <p:cNvGraphicFramePr/>
          <p:nvPr>
            <p:extLst>
              <p:ext uri="{D42A27DB-BD31-4B8C-83A1-F6EECF244321}">
                <p14:modId xmlns:p14="http://schemas.microsoft.com/office/powerpoint/2010/main" val="2015968956"/>
              </p:ext>
            </p:extLst>
          </p:nvPr>
        </p:nvGraphicFramePr>
        <p:xfrm>
          <a:off x="1835696" y="5059363"/>
          <a:ext cx="1224136" cy="366712"/>
        </p:xfrm>
        <a:graphic>
          <a:graphicData uri="http://schemas.openxmlformats.org/drawingml/2006/diagram">
            <dgm:relIds xmlns:dgm="http://schemas.openxmlformats.org/drawingml/2006/diagram" xmlns:r="http://schemas.openxmlformats.org/officeDocument/2006/relationships" r:dm="rId44" r:lo="rId45" r:qs="rId46" r:cs="rId47"/>
          </a:graphicData>
        </a:graphic>
      </p:graphicFrame>
      <p:pic>
        <p:nvPicPr>
          <p:cNvPr id="73" name="Picture 54" descr="קיבה נקיה">
            <a:extLst>
              <a:ext uri="{FF2B5EF4-FFF2-40B4-BE49-F238E27FC236}">
                <a16:creationId xmlns:a16="http://schemas.microsoft.com/office/drawing/2014/main" id="{7235AB90-48BB-4139-ABA7-7C089F15F632}"/>
              </a:ext>
            </a:extLst>
          </p:cNvPr>
          <p:cNvPicPr>
            <a:picLocks noChangeAspect="1" noChangeArrowheads="1"/>
          </p:cNvPicPr>
          <p:nvPr/>
        </p:nvPicPr>
        <p:blipFill>
          <a:blip r:embed="rId49" cstate="print">
            <a:clrChange>
              <a:clrFrom>
                <a:srgbClr val="FFFFFF"/>
              </a:clrFrom>
              <a:clrTo>
                <a:srgbClr val="FFFFFF">
                  <a:alpha val="0"/>
                </a:srgbClr>
              </a:clrTo>
            </a:clrChange>
          </a:blip>
          <a:srcRect/>
          <a:stretch>
            <a:fillRect/>
          </a:stretch>
        </p:blipFill>
        <p:spPr bwMode="auto">
          <a:xfrm>
            <a:off x="4356100" y="3787775"/>
            <a:ext cx="850900" cy="774700"/>
          </a:xfrm>
          <a:prstGeom prst="rect">
            <a:avLst/>
          </a:prstGeom>
          <a:noFill/>
          <a:ln w="9525">
            <a:noFill/>
            <a:miter lim="800000"/>
            <a:headEnd/>
            <a:tailEnd/>
          </a:ln>
        </p:spPr>
      </p:pic>
      <p:pic>
        <p:nvPicPr>
          <p:cNvPr id="74" name="Picture 55" descr="טחול נקי">
            <a:extLst>
              <a:ext uri="{FF2B5EF4-FFF2-40B4-BE49-F238E27FC236}">
                <a16:creationId xmlns:a16="http://schemas.microsoft.com/office/drawing/2014/main" id="{E02E2F8C-4109-4551-8430-60B3259A0517}"/>
              </a:ext>
            </a:extLst>
          </p:cNvPr>
          <p:cNvPicPr>
            <a:picLocks noChangeAspect="1" noChangeArrowheads="1"/>
          </p:cNvPicPr>
          <p:nvPr/>
        </p:nvPicPr>
        <p:blipFill>
          <a:blip r:embed="rId50" cstate="print">
            <a:clrChange>
              <a:clrFrom>
                <a:srgbClr val="FFFFFF"/>
              </a:clrFrom>
              <a:clrTo>
                <a:srgbClr val="FFFFFF">
                  <a:alpha val="0"/>
                </a:srgbClr>
              </a:clrTo>
            </a:clrChange>
          </a:blip>
          <a:srcRect/>
          <a:stretch>
            <a:fillRect/>
          </a:stretch>
        </p:blipFill>
        <p:spPr bwMode="auto">
          <a:xfrm>
            <a:off x="5076825" y="3716338"/>
            <a:ext cx="431800" cy="828675"/>
          </a:xfrm>
          <a:prstGeom prst="rect">
            <a:avLst/>
          </a:prstGeom>
          <a:noFill/>
          <a:ln w="9525">
            <a:noFill/>
            <a:miter lim="800000"/>
            <a:headEnd/>
            <a:tailEnd/>
          </a:ln>
        </p:spPr>
      </p:pic>
      <p:pic>
        <p:nvPicPr>
          <p:cNvPr id="75" name="Picture 62" descr="מעיים">
            <a:extLst>
              <a:ext uri="{FF2B5EF4-FFF2-40B4-BE49-F238E27FC236}">
                <a16:creationId xmlns:a16="http://schemas.microsoft.com/office/drawing/2014/main" id="{1130AF59-34F9-4157-B5DE-E552D01979A8}"/>
              </a:ext>
            </a:extLst>
          </p:cNvPr>
          <p:cNvPicPr>
            <a:picLocks noChangeAspect="1" noChangeArrowheads="1"/>
          </p:cNvPicPr>
          <p:nvPr/>
        </p:nvPicPr>
        <p:blipFill>
          <a:blip r:embed="rId51" cstate="print">
            <a:clrChange>
              <a:clrFrom>
                <a:srgbClr val="FFFFFF"/>
              </a:clrFrom>
              <a:clrTo>
                <a:srgbClr val="FFFFFF">
                  <a:alpha val="0"/>
                </a:srgbClr>
              </a:clrTo>
            </a:clrChange>
          </a:blip>
          <a:srcRect/>
          <a:stretch>
            <a:fillRect/>
          </a:stretch>
        </p:blipFill>
        <p:spPr bwMode="auto">
          <a:xfrm>
            <a:off x="3851275" y="4508500"/>
            <a:ext cx="1441450" cy="1173163"/>
          </a:xfrm>
          <a:prstGeom prst="rect">
            <a:avLst/>
          </a:prstGeom>
          <a:noFill/>
          <a:ln w="9525">
            <a:noFill/>
            <a:miter lim="800000"/>
            <a:headEnd/>
            <a:tailEnd/>
          </a:ln>
        </p:spPr>
      </p:pic>
      <p:sp>
        <p:nvSpPr>
          <p:cNvPr id="76" name="צורה חופשית 48">
            <a:extLst>
              <a:ext uri="{FF2B5EF4-FFF2-40B4-BE49-F238E27FC236}">
                <a16:creationId xmlns:a16="http://schemas.microsoft.com/office/drawing/2014/main" id="{7696D0E7-D02E-44A9-BDCC-5CFDF74044A7}"/>
              </a:ext>
            </a:extLst>
          </p:cNvPr>
          <p:cNvSpPr/>
          <p:nvPr/>
        </p:nvSpPr>
        <p:spPr>
          <a:xfrm>
            <a:off x="681750" y="5717579"/>
            <a:ext cx="7920880" cy="483207"/>
          </a:xfrm>
          <a:custGeom>
            <a:avLst/>
            <a:gdLst>
              <a:gd name="connsiteX0" fmla="*/ 0 w 7512000"/>
              <a:gd name="connsiteY0" fmla="*/ 80536 h 483207"/>
              <a:gd name="connsiteX1" fmla="*/ 23589 w 7512000"/>
              <a:gd name="connsiteY1" fmla="*/ 23588 h 483207"/>
              <a:gd name="connsiteX2" fmla="*/ 80537 w 7512000"/>
              <a:gd name="connsiteY2" fmla="*/ 0 h 483207"/>
              <a:gd name="connsiteX3" fmla="*/ 7431464 w 7512000"/>
              <a:gd name="connsiteY3" fmla="*/ 0 h 483207"/>
              <a:gd name="connsiteX4" fmla="*/ 7488412 w 7512000"/>
              <a:gd name="connsiteY4" fmla="*/ 23589 h 483207"/>
              <a:gd name="connsiteX5" fmla="*/ 7512000 w 7512000"/>
              <a:gd name="connsiteY5" fmla="*/ 80537 h 483207"/>
              <a:gd name="connsiteX6" fmla="*/ 7512000 w 7512000"/>
              <a:gd name="connsiteY6" fmla="*/ 402671 h 483207"/>
              <a:gd name="connsiteX7" fmla="*/ 7488412 w 7512000"/>
              <a:gd name="connsiteY7" fmla="*/ 459619 h 483207"/>
              <a:gd name="connsiteX8" fmla="*/ 7431464 w 7512000"/>
              <a:gd name="connsiteY8" fmla="*/ 483207 h 483207"/>
              <a:gd name="connsiteX9" fmla="*/ 80536 w 7512000"/>
              <a:gd name="connsiteY9" fmla="*/ 483207 h 483207"/>
              <a:gd name="connsiteX10" fmla="*/ 23588 w 7512000"/>
              <a:gd name="connsiteY10" fmla="*/ 459619 h 483207"/>
              <a:gd name="connsiteX11" fmla="*/ 0 w 7512000"/>
              <a:gd name="connsiteY11" fmla="*/ 402671 h 483207"/>
              <a:gd name="connsiteX12" fmla="*/ 0 w 7512000"/>
              <a:gd name="connsiteY12" fmla="*/ 80536 h 483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512000" h="483207">
                <a:moveTo>
                  <a:pt x="0" y="80536"/>
                </a:moveTo>
                <a:cubicBezTo>
                  <a:pt x="0" y="59177"/>
                  <a:pt x="8485" y="38692"/>
                  <a:pt x="23589" y="23588"/>
                </a:cubicBezTo>
                <a:cubicBezTo>
                  <a:pt x="38692" y="8485"/>
                  <a:pt x="59177" y="0"/>
                  <a:pt x="80537" y="0"/>
                </a:cubicBezTo>
                <a:lnTo>
                  <a:pt x="7431464" y="0"/>
                </a:lnTo>
                <a:cubicBezTo>
                  <a:pt x="7452823" y="0"/>
                  <a:pt x="7473308" y="8485"/>
                  <a:pt x="7488412" y="23589"/>
                </a:cubicBezTo>
                <a:cubicBezTo>
                  <a:pt x="7503515" y="38692"/>
                  <a:pt x="7512000" y="59177"/>
                  <a:pt x="7512000" y="80537"/>
                </a:cubicBezTo>
                <a:lnTo>
                  <a:pt x="7512000" y="402671"/>
                </a:lnTo>
                <a:cubicBezTo>
                  <a:pt x="7512000" y="424030"/>
                  <a:pt x="7503515" y="444515"/>
                  <a:pt x="7488412" y="459619"/>
                </a:cubicBezTo>
                <a:cubicBezTo>
                  <a:pt x="7473309" y="474722"/>
                  <a:pt x="7452824" y="483207"/>
                  <a:pt x="7431464" y="483207"/>
                </a:cubicBezTo>
                <a:lnTo>
                  <a:pt x="80536" y="483207"/>
                </a:lnTo>
                <a:cubicBezTo>
                  <a:pt x="59177" y="483207"/>
                  <a:pt x="38692" y="474722"/>
                  <a:pt x="23588" y="459619"/>
                </a:cubicBezTo>
                <a:cubicBezTo>
                  <a:pt x="8485" y="444516"/>
                  <a:pt x="0" y="424031"/>
                  <a:pt x="0" y="402671"/>
                </a:cubicBezTo>
                <a:lnTo>
                  <a:pt x="0" y="80536"/>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92168" tIns="92168" rIns="92168" bIns="92168" numCol="1" spcCol="1270" anchor="ctr" anchorCtr="0">
            <a:noAutofit/>
          </a:bodyPr>
          <a:lstStyle/>
          <a:p>
            <a:pPr lvl="0" algn="ctr" defTabSz="800100" rtl="1">
              <a:lnSpc>
                <a:spcPct val="90000"/>
              </a:lnSpc>
              <a:spcBef>
                <a:spcPct val="0"/>
              </a:spcBef>
              <a:spcAft>
                <a:spcPct val="35000"/>
              </a:spcAft>
            </a:pPr>
            <a:r>
              <a:rPr lang="he-IL" sz="1800" kern="1200" dirty="0"/>
              <a:t>* מאגר דם המייצר כדוריות דם לבנות, ומפרק כדוריות דם אדומות מתות.</a:t>
            </a:r>
            <a:endParaRPr lang="en-US" sz="1800" kern="1200" dirty="0"/>
          </a:p>
        </p:txBody>
      </p:sp>
      <p:sp>
        <p:nvSpPr>
          <p:cNvPr id="77" name="צורה חופשית 49">
            <a:extLst>
              <a:ext uri="{FF2B5EF4-FFF2-40B4-BE49-F238E27FC236}">
                <a16:creationId xmlns:a16="http://schemas.microsoft.com/office/drawing/2014/main" id="{F001B287-8F1A-4224-9C72-86CD1C77FB4F}"/>
              </a:ext>
            </a:extLst>
          </p:cNvPr>
          <p:cNvSpPr/>
          <p:nvPr/>
        </p:nvSpPr>
        <p:spPr>
          <a:xfrm>
            <a:off x="681750" y="6279939"/>
            <a:ext cx="7920880" cy="483207"/>
          </a:xfrm>
          <a:custGeom>
            <a:avLst/>
            <a:gdLst>
              <a:gd name="connsiteX0" fmla="*/ 0 w 7512000"/>
              <a:gd name="connsiteY0" fmla="*/ 80536 h 483207"/>
              <a:gd name="connsiteX1" fmla="*/ 23589 w 7512000"/>
              <a:gd name="connsiteY1" fmla="*/ 23588 h 483207"/>
              <a:gd name="connsiteX2" fmla="*/ 80537 w 7512000"/>
              <a:gd name="connsiteY2" fmla="*/ 0 h 483207"/>
              <a:gd name="connsiteX3" fmla="*/ 7431464 w 7512000"/>
              <a:gd name="connsiteY3" fmla="*/ 0 h 483207"/>
              <a:gd name="connsiteX4" fmla="*/ 7488412 w 7512000"/>
              <a:gd name="connsiteY4" fmla="*/ 23589 h 483207"/>
              <a:gd name="connsiteX5" fmla="*/ 7512000 w 7512000"/>
              <a:gd name="connsiteY5" fmla="*/ 80537 h 483207"/>
              <a:gd name="connsiteX6" fmla="*/ 7512000 w 7512000"/>
              <a:gd name="connsiteY6" fmla="*/ 402671 h 483207"/>
              <a:gd name="connsiteX7" fmla="*/ 7488412 w 7512000"/>
              <a:gd name="connsiteY7" fmla="*/ 459619 h 483207"/>
              <a:gd name="connsiteX8" fmla="*/ 7431464 w 7512000"/>
              <a:gd name="connsiteY8" fmla="*/ 483207 h 483207"/>
              <a:gd name="connsiteX9" fmla="*/ 80536 w 7512000"/>
              <a:gd name="connsiteY9" fmla="*/ 483207 h 483207"/>
              <a:gd name="connsiteX10" fmla="*/ 23588 w 7512000"/>
              <a:gd name="connsiteY10" fmla="*/ 459619 h 483207"/>
              <a:gd name="connsiteX11" fmla="*/ 0 w 7512000"/>
              <a:gd name="connsiteY11" fmla="*/ 402671 h 483207"/>
              <a:gd name="connsiteX12" fmla="*/ 0 w 7512000"/>
              <a:gd name="connsiteY12" fmla="*/ 80536 h 483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512000" h="483207">
                <a:moveTo>
                  <a:pt x="0" y="80536"/>
                </a:moveTo>
                <a:cubicBezTo>
                  <a:pt x="0" y="59177"/>
                  <a:pt x="8485" y="38692"/>
                  <a:pt x="23589" y="23588"/>
                </a:cubicBezTo>
                <a:cubicBezTo>
                  <a:pt x="38692" y="8485"/>
                  <a:pt x="59177" y="0"/>
                  <a:pt x="80537" y="0"/>
                </a:cubicBezTo>
                <a:lnTo>
                  <a:pt x="7431464" y="0"/>
                </a:lnTo>
                <a:cubicBezTo>
                  <a:pt x="7452823" y="0"/>
                  <a:pt x="7473308" y="8485"/>
                  <a:pt x="7488412" y="23589"/>
                </a:cubicBezTo>
                <a:cubicBezTo>
                  <a:pt x="7503515" y="38692"/>
                  <a:pt x="7512000" y="59177"/>
                  <a:pt x="7512000" y="80537"/>
                </a:cubicBezTo>
                <a:lnTo>
                  <a:pt x="7512000" y="402671"/>
                </a:lnTo>
                <a:cubicBezTo>
                  <a:pt x="7512000" y="424030"/>
                  <a:pt x="7503515" y="444515"/>
                  <a:pt x="7488412" y="459619"/>
                </a:cubicBezTo>
                <a:cubicBezTo>
                  <a:pt x="7473309" y="474722"/>
                  <a:pt x="7452824" y="483207"/>
                  <a:pt x="7431464" y="483207"/>
                </a:cubicBezTo>
                <a:lnTo>
                  <a:pt x="80536" y="483207"/>
                </a:lnTo>
                <a:cubicBezTo>
                  <a:pt x="59177" y="483207"/>
                  <a:pt x="38692" y="474722"/>
                  <a:pt x="23588" y="459619"/>
                </a:cubicBezTo>
                <a:cubicBezTo>
                  <a:pt x="8485" y="444516"/>
                  <a:pt x="0" y="424031"/>
                  <a:pt x="0" y="402671"/>
                </a:cubicBezTo>
                <a:lnTo>
                  <a:pt x="0" y="80536"/>
                </a:lnTo>
                <a:close/>
              </a:path>
            </a:pathLst>
          </a:custGeom>
        </p:spPr>
        <p:style>
          <a:lnRef idx="2">
            <a:schemeClr val="accent1"/>
          </a:lnRef>
          <a:fillRef idx="1">
            <a:schemeClr val="lt1"/>
          </a:fillRef>
          <a:effectRef idx="0">
            <a:schemeClr val="accent1"/>
          </a:effectRef>
          <a:fontRef idx="minor">
            <a:schemeClr val="dk1"/>
          </a:fontRef>
        </p:style>
        <p:txBody>
          <a:bodyPr spcFirstLastPara="0" vert="horz" wrap="square" lIns="92168" tIns="92168" rIns="92168" bIns="92168" numCol="1" spcCol="1270" anchor="ctr" anchorCtr="0">
            <a:noAutofit/>
          </a:bodyPr>
          <a:lstStyle/>
          <a:p>
            <a:pPr lvl="0" algn="ctr" defTabSz="800100" rtl="1">
              <a:lnSpc>
                <a:spcPct val="90000"/>
              </a:lnSpc>
              <a:spcBef>
                <a:spcPct val="0"/>
              </a:spcBef>
              <a:spcAft>
                <a:spcPct val="35000"/>
              </a:spcAft>
            </a:pPr>
            <a:r>
              <a:rPr lang="he-IL" sz="1800" kern="1200" dirty="0"/>
              <a:t>** הכליות מסננות את עודפי המים והפסולת מן הדם, ומסלקות את הרעלים בצורת שתן.</a:t>
            </a:r>
          </a:p>
        </p:txBody>
      </p:sp>
    </p:spTree>
    <p:extLst>
      <p:ext uri="{BB962C8B-B14F-4D97-AF65-F5344CB8AC3E}">
        <p14:creationId xmlns:p14="http://schemas.microsoft.com/office/powerpoint/2010/main" val="34789918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41"/>
                                        </p:tgtEl>
                                        <p:attrNameLst>
                                          <p:attrName>style.visibility</p:attrName>
                                        </p:attrNameLst>
                                      </p:cBhvr>
                                      <p:to>
                                        <p:strVal val="visible"/>
                                      </p:to>
                                    </p:set>
                                    <p:anim calcmode="lin" valueType="num">
                                      <p:cBhvr additive="base">
                                        <p:cTn id="7" dur="2000" fill="hold"/>
                                        <p:tgtEl>
                                          <p:spTgt spid="41"/>
                                        </p:tgtEl>
                                        <p:attrNameLst>
                                          <p:attrName>ppt_x</p:attrName>
                                        </p:attrNameLst>
                                      </p:cBhvr>
                                      <p:tavLst>
                                        <p:tav tm="0">
                                          <p:val>
                                            <p:strVal val="0-#ppt_w/2"/>
                                          </p:val>
                                        </p:tav>
                                        <p:tav tm="100000">
                                          <p:val>
                                            <p:strVal val="#ppt_x"/>
                                          </p:val>
                                        </p:tav>
                                      </p:tavLst>
                                    </p:anim>
                                    <p:anim calcmode="lin" valueType="num">
                                      <p:cBhvr additive="base">
                                        <p:cTn id="8" dur="2000" fill="hold"/>
                                        <p:tgtEl>
                                          <p:spTgt spid="41"/>
                                        </p:tgtEl>
                                        <p:attrNameLst>
                                          <p:attrName>ppt_y</p:attrName>
                                        </p:attrNameLst>
                                      </p:cBhvr>
                                      <p:tavLst>
                                        <p:tav tm="0">
                                          <p:val>
                                            <p:strVal val="#ppt_y"/>
                                          </p:val>
                                        </p:tav>
                                        <p:tav tm="100000">
                                          <p:val>
                                            <p:strVal val="#ppt_y"/>
                                          </p:val>
                                        </p:tav>
                                      </p:tavLst>
                                    </p:anim>
                                  </p:childTnLst>
                                </p:cTn>
                              </p:par>
                              <p:par>
                                <p:cTn id="9" presetID="6" presetClass="emph" presetSubtype="0" repeatCount="3000" fill="remove" nodeType="withEffect">
                                  <p:stCondLst>
                                    <p:cond delay="0"/>
                                  </p:stCondLst>
                                  <p:childTnLst>
                                    <p:animScale>
                                      <p:cBhvr>
                                        <p:cTn id="10" dur="1000" fill="hold"/>
                                        <p:tgtEl>
                                          <p:spTgt spid="41"/>
                                        </p:tgtEl>
                                      </p:cBhvr>
                                      <p:by x="150000" y="150000"/>
                                    </p:animScale>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
                                        </p:tgtEl>
                                        <p:attrNameLst>
                                          <p:attrName>style.visibility</p:attrName>
                                        </p:attrNameLst>
                                      </p:cBhvr>
                                      <p:to>
                                        <p:strVal val="visible"/>
                                      </p:to>
                                    </p:set>
                                  </p:childTnLst>
                                </p:cTn>
                              </p:par>
                            </p:childTnLst>
                          </p:cTn>
                        </p:par>
                        <p:par>
                          <p:cTn id="15" fill="hold">
                            <p:stCondLst>
                              <p:cond delay="0"/>
                            </p:stCondLst>
                            <p:childTnLst>
                              <p:par>
                                <p:cTn id="16" presetID="2" presetClass="entr" presetSubtype="2" fill="hold" nodeType="afterEffect">
                                  <p:stCondLst>
                                    <p:cond delay="0"/>
                                  </p:stCondLst>
                                  <p:childTnLst>
                                    <p:set>
                                      <p:cBhvr>
                                        <p:cTn id="17" dur="1" fill="hold">
                                          <p:stCondLst>
                                            <p:cond delay="0"/>
                                          </p:stCondLst>
                                        </p:cTn>
                                        <p:tgtEl>
                                          <p:spTgt spid="45"/>
                                        </p:tgtEl>
                                        <p:attrNameLst>
                                          <p:attrName>style.visibility</p:attrName>
                                        </p:attrNameLst>
                                      </p:cBhvr>
                                      <p:to>
                                        <p:strVal val="visible"/>
                                      </p:to>
                                    </p:set>
                                    <p:anim calcmode="lin" valueType="num">
                                      <p:cBhvr additive="base">
                                        <p:cTn id="18" dur="2000" fill="hold"/>
                                        <p:tgtEl>
                                          <p:spTgt spid="45"/>
                                        </p:tgtEl>
                                        <p:attrNameLst>
                                          <p:attrName>ppt_x</p:attrName>
                                        </p:attrNameLst>
                                      </p:cBhvr>
                                      <p:tavLst>
                                        <p:tav tm="0">
                                          <p:val>
                                            <p:strVal val="1+#ppt_w/2"/>
                                          </p:val>
                                        </p:tav>
                                        <p:tav tm="100000">
                                          <p:val>
                                            <p:strVal val="#ppt_x"/>
                                          </p:val>
                                        </p:tav>
                                      </p:tavLst>
                                    </p:anim>
                                    <p:anim calcmode="lin" valueType="num">
                                      <p:cBhvr additive="base">
                                        <p:cTn id="19" dur="2000" fill="hold"/>
                                        <p:tgtEl>
                                          <p:spTgt spid="45"/>
                                        </p:tgtEl>
                                        <p:attrNameLst>
                                          <p:attrName>ppt_y</p:attrName>
                                        </p:attrNameLst>
                                      </p:cBhvr>
                                      <p:tavLst>
                                        <p:tav tm="0">
                                          <p:val>
                                            <p:strVal val="#ppt_y"/>
                                          </p:val>
                                        </p:tav>
                                        <p:tav tm="100000">
                                          <p:val>
                                            <p:strVal val="#ppt_y"/>
                                          </p:val>
                                        </p:tav>
                                      </p:tavLst>
                                    </p:anim>
                                  </p:childTnLst>
                                </p:cTn>
                              </p:par>
                            </p:childTnLst>
                          </p:cTn>
                        </p:par>
                        <p:par>
                          <p:cTn id="20" fill="hold">
                            <p:stCondLst>
                              <p:cond delay="2000"/>
                            </p:stCondLst>
                            <p:childTnLst>
                              <p:par>
                                <p:cTn id="21" presetID="22" presetClass="entr" presetSubtype="2" fill="hold" grpId="0" nodeType="afterEffect">
                                  <p:stCondLst>
                                    <p:cond delay="0"/>
                                  </p:stCondLst>
                                  <p:childTnLst>
                                    <p:set>
                                      <p:cBhvr>
                                        <p:cTn id="22" dur="1" fill="hold">
                                          <p:stCondLst>
                                            <p:cond delay="0"/>
                                          </p:stCondLst>
                                        </p:cTn>
                                        <p:tgtEl>
                                          <p:spTgt spid="54"/>
                                        </p:tgtEl>
                                        <p:attrNameLst>
                                          <p:attrName>style.visibility</p:attrName>
                                        </p:attrNameLst>
                                      </p:cBhvr>
                                      <p:to>
                                        <p:strVal val="visible"/>
                                      </p:to>
                                    </p:set>
                                    <p:animEffect transition="in" filter="wipe(right)">
                                      <p:cBhvr>
                                        <p:cTn id="23" dur="1000"/>
                                        <p:tgtEl>
                                          <p:spTgt spid="54"/>
                                        </p:tgtEl>
                                      </p:cBhvr>
                                    </p:animEffect>
                                  </p:childTnLst>
                                </p:cTn>
                              </p:par>
                              <p:par>
                                <p:cTn id="24" presetID="35" presetClass="emph" presetSubtype="0" repeatCount="3000" fill="hold" nodeType="withEffect">
                                  <p:stCondLst>
                                    <p:cond delay="0"/>
                                  </p:stCondLst>
                                  <p:childTnLst>
                                    <p:anim calcmode="discrete" valueType="str">
                                      <p:cBhvr>
                                        <p:cTn id="25" dur="1000" fill="hold"/>
                                        <p:tgtEl>
                                          <p:spTgt spid="45"/>
                                        </p:tgtEl>
                                        <p:attrNameLst>
                                          <p:attrName>style.visibility</p:attrName>
                                        </p:attrNameLst>
                                      </p:cBhvr>
                                      <p:tavLst>
                                        <p:tav tm="0">
                                          <p:val>
                                            <p:strVal val="hidden"/>
                                          </p:val>
                                        </p:tav>
                                        <p:tav tm="50000">
                                          <p:val>
                                            <p:strVal val="visible"/>
                                          </p:val>
                                        </p:tav>
                                      </p:tavLst>
                                    </p:anim>
                                  </p:childTnLst>
                                </p:cTn>
                              </p:par>
                            </p:childTnLst>
                          </p:cTn>
                        </p:par>
                      </p:childTnLst>
                    </p:cTn>
                  </p:par>
                  <p:par>
                    <p:cTn id="26" fill="hold">
                      <p:stCondLst>
                        <p:cond delay="indefinite"/>
                      </p:stCondLst>
                      <p:childTnLst>
                        <p:par>
                          <p:cTn id="27" fill="hold">
                            <p:stCondLst>
                              <p:cond delay="0"/>
                            </p:stCondLst>
                            <p:childTnLst>
                              <p:par>
                                <p:cTn id="28" presetID="10" presetClass="entr" presetSubtype="0" fill="hold" grpId="0" nodeType="clickEffect">
                                  <p:stCondLst>
                                    <p:cond delay="0"/>
                                  </p:stCondLst>
                                  <p:childTnLst>
                                    <p:set>
                                      <p:cBhvr>
                                        <p:cTn id="29" dur="1" fill="hold">
                                          <p:stCondLst>
                                            <p:cond delay="0"/>
                                          </p:stCondLst>
                                        </p:cTn>
                                        <p:tgtEl>
                                          <p:spTgt spid="55"/>
                                        </p:tgtEl>
                                        <p:attrNameLst>
                                          <p:attrName>style.visibility</p:attrName>
                                        </p:attrNameLst>
                                      </p:cBhvr>
                                      <p:to>
                                        <p:strVal val="visible"/>
                                      </p:to>
                                    </p:set>
                                    <p:animEffect transition="in" filter="fade">
                                      <p:cBhvr>
                                        <p:cTn id="30" dur="2000"/>
                                        <p:tgtEl>
                                          <p:spTgt spid="55"/>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47"/>
                                        </p:tgtEl>
                                        <p:attrNameLst>
                                          <p:attrName>style.visibility</p:attrName>
                                        </p:attrNameLst>
                                      </p:cBhvr>
                                      <p:to>
                                        <p:strVal val="visible"/>
                                      </p:to>
                                    </p:set>
                                  </p:childTnLst>
                                </p:cTn>
                              </p:par>
                            </p:childTnLst>
                          </p:cTn>
                        </p:par>
                        <p:par>
                          <p:cTn id="35" fill="hold">
                            <p:stCondLst>
                              <p:cond delay="0"/>
                            </p:stCondLst>
                            <p:childTnLst>
                              <p:par>
                                <p:cTn id="36" presetID="2" presetClass="entr" presetSubtype="2" fill="hold" nodeType="afterEffect">
                                  <p:stCondLst>
                                    <p:cond delay="0"/>
                                  </p:stCondLst>
                                  <p:childTnLst>
                                    <p:set>
                                      <p:cBhvr>
                                        <p:cTn id="37" dur="1" fill="hold">
                                          <p:stCondLst>
                                            <p:cond delay="0"/>
                                          </p:stCondLst>
                                        </p:cTn>
                                        <p:tgtEl>
                                          <p:spTgt spid="66"/>
                                        </p:tgtEl>
                                        <p:attrNameLst>
                                          <p:attrName>style.visibility</p:attrName>
                                        </p:attrNameLst>
                                      </p:cBhvr>
                                      <p:to>
                                        <p:strVal val="visible"/>
                                      </p:to>
                                    </p:set>
                                    <p:anim calcmode="lin" valueType="num">
                                      <p:cBhvr additive="base">
                                        <p:cTn id="38" dur="2000" fill="hold"/>
                                        <p:tgtEl>
                                          <p:spTgt spid="66"/>
                                        </p:tgtEl>
                                        <p:attrNameLst>
                                          <p:attrName>ppt_x</p:attrName>
                                        </p:attrNameLst>
                                      </p:cBhvr>
                                      <p:tavLst>
                                        <p:tav tm="0">
                                          <p:val>
                                            <p:strVal val="1+#ppt_w/2"/>
                                          </p:val>
                                        </p:tav>
                                        <p:tav tm="100000">
                                          <p:val>
                                            <p:strVal val="#ppt_x"/>
                                          </p:val>
                                        </p:tav>
                                      </p:tavLst>
                                    </p:anim>
                                    <p:anim calcmode="lin" valueType="num">
                                      <p:cBhvr additive="base">
                                        <p:cTn id="39" dur="2000" fill="hold"/>
                                        <p:tgtEl>
                                          <p:spTgt spid="66"/>
                                        </p:tgtEl>
                                        <p:attrNameLst>
                                          <p:attrName>ppt_y</p:attrName>
                                        </p:attrNameLst>
                                      </p:cBhvr>
                                      <p:tavLst>
                                        <p:tav tm="0">
                                          <p:val>
                                            <p:strVal val="#ppt_y"/>
                                          </p:val>
                                        </p:tav>
                                        <p:tav tm="100000">
                                          <p:val>
                                            <p:strVal val="#ppt_y"/>
                                          </p:val>
                                        </p:tav>
                                      </p:tavLst>
                                    </p:anim>
                                  </p:childTnLst>
                                </p:cTn>
                              </p:par>
                            </p:childTnLst>
                          </p:cTn>
                        </p:par>
                        <p:par>
                          <p:cTn id="40" fill="hold">
                            <p:stCondLst>
                              <p:cond delay="2000"/>
                            </p:stCondLst>
                            <p:childTnLst>
                              <p:par>
                                <p:cTn id="41" presetID="22" presetClass="entr" presetSubtype="2" fill="hold" grpId="0" nodeType="afterEffect">
                                  <p:stCondLst>
                                    <p:cond delay="0"/>
                                  </p:stCondLst>
                                  <p:childTnLst>
                                    <p:set>
                                      <p:cBhvr>
                                        <p:cTn id="42" dur="1" fill="hold">
                                          <p:stCondLst>
                                            <p:cond delay="0"/>
                                          </p:stCondLst>
                                        </p:cTn>
                                        <p:tgtEl>
                                          <p:spTgt spid="56"/>
                                        </p:tgtEl>
                                        <p:attrNameLst>
                                          <p:attrName>style.visibility</p:attrName>
                                        </p:attrNameLst>
                                      </p:cBhvr>
                                      <p:to>
                                        <p:strVal val="visible"/>
                                      </p:to>
                                    </p:set>
                                    <p:animEffect transition="in" filter="wipe(right)">
                                      <p:cBhvr>
                                        <p:cTn id="43" dur="1000"/>
                                        <p:tgtEl>
                                          <p:spTgt spid="56"/>
                                        </p:tgtEl>
                                      </p:cBhvr>
                                    </p:animEffect>
                                  </p:childTnLst>
                                </p:cTn>
                              </p:par>
                            </p:childTnLst>
                          </p:cTn>
                        </p:par>
                      </p:childTnLst>
                    </p:cTn>
                  </p:par>
                  <p:par>
                    <p:cTn id="44" fill="hold">
                      <p:stCondLst>
                        <p:cond delay="indefinite"/>
                      </p:stCondLst>
                      <p:childTnLst>
                        <p:par>
                          <p:cTn id="45" fill="hold">
                            <p:stCondLst>
                              <p:cond delay="0"/>
                            </p:stCondLst>
                            <p:childTnLst>
                              <p:par>
                                <p:cTn id="46" presetID="10" presetClass="entr" presetSubtype="0" fill="hold" grpId="0" nodeType="clickEffect">
                                  <p:stCondLst>
                                    <p:cond delay="0"/>
                                  </p:stCondLst>
                                  <p:childTnLst>
                                    <p:set>
                                      <p:cBhvr>
                                        <p:cTn id="47" dur="1" fill="hold">
                                          <p:stCondLst>
                                            <p:cond delay="0"/>
                                          </p:stCondLst>
                                        </p:cTn>
                                        <p:tgtEl>
                                          <p:spTgt spid="57"/>
                                        </p:tgtEl>
                                        <p:attrNameLst>
                                          <p:attrName>style.visibility</p:attrName>
                                        </p:attrNameLst>
                                      </p:cBhvr>
                                      <p:to>
                                        <p:strVal val="visible"/>
                                      </p:to>
                                    </p:set>
                                    <p:animEffect transition="in" filter="fade">
                                      <p:cBhvr>
                                        <p:cTn id="48" dur="2000"/>
                                        <p:tgtEl>
                                          <p:spTgt spid="57"/>
                                        </p:tgtEl>
                                      </p:cBhvr>
                                    </p:animEffec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48"/>
                                        </p:tgtEl>
                                        <p:attrNameLst>
                                          <p:attrName>style.visibility</p:attrName>
                                        </p:attrNameLst>
                                      </p:cBhvr>
                                      <p:to>
                                        <p:strVal val="visible"/>
                                      </p:to>
                                    </p:set>
                                  </p:childTnLst>
                                </p:cTn>
                              </p:par>
                            </p:childTnLst>
                          </p:cTn>
                        </p:par>
                        <p:par>
                          <p:cTn id="53" fill="hold">
                            <p:stCondLst>
                              <p:cond delay="0"/>
                            </p:stCondLst>
                            <p:childTnLst>
                              <p:par>
                                <p:cTn id="54" presetID="2" presetClass="entr" presetSubtype="9" fill="hold" nodeType="afterEffect">
                                  <p:stCondLst>
                                    <p:cond delay="0"/>
                                  </p:stCondLst>
                                  <p:childTnLst>
                                    <p:set>
                                      <p:cBhvr>
                                        <p:cTn id="55" dur="1" fill="hold">
                                          <p:stCondLst>
                                            <p:cond delay="0"/>
                                          </p:stCondLst>
                                        </p:cTn>
                                        <p:tgtEl>
                                          <p:spTgt spid="65"/>
                                        </p:tgtEl>
                                        <p:attrNameLst>
                                          <p:attrName>style.visibility</p:attrName>
                                        </p:attrNameLst>
                                      </p:cBhvr>
                                      <p:to>
                                        <p:strVal val="visible"/>
                                      </p:to>
                                    </p:set>
                                    <p:anim calcmode="lin" valueType="num">
                                      <p:cBhvr additive="base">
                                        <p:cTn id="56" dur="2000" fill="hold"/>
                                        <p:tgtEl>
                                          <p:spTgt spid="65"/>
                                        </p:tgtEl>
                                        <p:attrNameLst>
                                          <p:attrName>ppt_x</p:attrName>
                                        </p:attrNameLst>
                                      </p:cBhvr>
                                      <p:tavLst>
                                        <p:tav tm="0">
                                          <p:val>
                                            <p:strVal val="0-#ppt_w/2"/>
                                          </p:val>
                                        </p:tav>
                                        <p:tav tm="100000">
                                          <p:val>
                                            <p:strVal val="#ppt_x"/>
                                          </p:val>
                                        </p:tav>
                                      </p:tavLst>
                                    </p:anim>
                                    <p:anim calcmode="lin" valueType="num">
                                      <p:cBhvr additive="base">
                                        <p:cTn id="57" dur="2000" fill="hold"/>
                                        <p:tgtEl>
                                          <p:spTgt spid="65"/>
                                        </p:tgtEl>
                                        <p:attrNameLst>
                                          <p:attrName>ppt_y</p:attrName>
                                        </p:attrNameLst>
                                      </p:cBhvr>
                                      <p:tavLst>
                                        <p:tav tm="0">
                                          <p:val>
                                            <p:strVal val="0-#ppt_h/2"/>
                                          </p:val>
                                        </p:tav>
                                        <p:tav tm="100000">
                                          <p:val>
                                            <p:strVal val="#ppt_y"/>
                                          </p:val>
                                        </p:tav>
                                      </p:tavLst>
                                    </p:anim>
                                  </p:childTnLst>
                                </p:cTn>
                              </p:par>
                            </p:childTnLst>
                          </p:cTn>
                        </p:par>
                        <p:par>
                          <p:cTn id="58" fill="hold">
                            <p:stCondLst>
                              <p:cond delay="2000"/>
                            </p:stCondLst>
                            <p:childTnLst>
                              <p:par>
                                <p:cTn id="59" presetID="22" presetClass="entr" presetSubtype="8" fill="hold" grpId="0" nodeType="afterEffect">
                                  <p:stCondLst>
                                    <p:cond delay="0"/>
                                  </p:stCondLst>
                                  <p:childTnLst>
                                    <p:set>
                                      <p:cBhvr>
                                        <p:cTn id="60" dur="1" fill="hold">
                                          <p:stCondLst>
                                            <p:cond delay="0"/>
                                          </p:stCondLst>
                                        </p:cTn>
                                        <p:tgtEl>
                                          <p:spTgt spid="60"/>
                                        </p:tgtEl>
                                        <p:attrNameLst>
                                          <p:attrName>style.visibility</p:attrName>
                                        </p:attrNameLst>
                                      </p:cBhvr>
                                      <p:to>
                                        <p:strVal val="visible"/>
                                      </p:to>
                                    </p:set>
                                    <p:animEffect transition="in" filter="wipe(left)">
                                      <p:cBhvr>
                                        <p:cTn id="61" dur="1000"/>
                                        <p:tgtEl>
                                          <p:spTgt spid="60"/>
                                        </p:tgtEl>
                                      </p:cBhvr>
                                    </p:animEffect>
                                  </p:childTnLst>
                                </p:cTn>
                              </p:par>
                              <p:par>
                                <p:cTn id="62" presetID="35" presetClass="emph" presetSubtype="0" repeatCount="3000" fill="hold" nodeType="withEffect">
                                  <p:stCondLst>
                                    <p:cond delay="0"/>
                                  </p:stCondLst>
                                  <p:childTnLst>
                                    <p:anim calcmode="discrete" valueType="str">
                                      <p:cBhvr>
                                        <p:cTn id="63" dur="1000" fill="hold"/>
                                        <p:tgtEl>
                                          <p:spTgt spid="65"/>
                                        </p:tgtEl>
                                        <p:attrNameLst>
                                          <p:attrName>style.visibility</p:attrName>
                                        </p:attrNameLst>
                                      </p:cBhvr>
                                      <p:tavLst>
                                        <p:tav tm="0">
                                          <p:val>
                                            <p:strVal val="hidden"/>
                                          </p:val>
                                        </p:tav>
                                        <p:tav tm="50000">
                                          <p:val>
                                            <p:strVal val="visible"/>
                                          </p:val>
                                        </p:tav>
                                      </p:tavLst>
                                    </p:anim>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grpId="0" nodeType="clickEffect">
                                  <p:stCondLst>
                                    <p:cond delay="0"/>
                                  </p:stCondLst>
                                  <p:childTnLst>
                                    <p:set>
                                      <p:cBhvr>
                                        <p:cTn id="67" dur="1" fill="hold">
                                          <p:stCondLst>
                                            <p:cond delay="0"/>
                                          </p:stCondLst>
                                        </p:cTn>
                                        <p:tgtEl>
                                          <p:spTgt spid="61"/>
                                        </p:tgtEl>
                                        <p:attrNameLst>
                                          <p:attrName>style.visibility</p:attrName>
                                        </p:attrNameLst>
                                      </p:cBhvr>
                                      <p:to>
                                        <p:strVal val="visible"/>
                                      </p:to>
                                    </p:set>
                                    <p:animEffect transition="in" filter="fade">
                                      <p:cBhvr>
                                        <p:cTn id="68" dur="2000"/>
                                        <p:tgtEl>
                                          <p:spTgt spid="61"/>
                                        </p:tgtEl>
                                      </p:cBhvr>
                                    </p:animEffec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49"/>
                                        </p:tgtEl>
                                        <p:attrNameLst>
                                          <p:attrName>style.visibility</p:attrName>
                                        </p:attrNameLst>
                                      </p:cBhvr>
                                      <p:to>
                                        <p:strVal val="visible"/>
                                      </p:to>
                                    </p:set>
                                  </p:childTnLst>
                                </p:cTn>
                              </p:par>
                            </p:childTnLst>
                          </p:cTn>
                        </p:par>
                        <p:par>
                          <p:cTn id="73" fill="hold">
                            <p:stCondLst>
                              <p:cond delay="0"/>
                            </p:stCondLst>
                            <p:childTnLst>
                              <p:par>
                                <p:cTn id="74" presetID="2" presetClass="entr" presetSubtype="2" fill="hold" nodeType="afterEffect">
                                  <p:stCondLst>
                                    <p:cond delay="0"/>
                                  </p:stCondLst>
                                  <p:childTnLst>
                                    <p:set>
                                      <p:cBhvr>
                                        <p:cTn id="75" dur="1" fill="hold">
                                          <p:stCondLst>
                                            <p:cond delay="0"/>
                                          </p:stCondLst>
                                        </p:cTn>
                                        <p:tgtEl>
                                          <p:spTgt spid="73"/>
                                        </p:tgtEl>
                                        <p:attrNameLst>
                                          <p:attrName>style.visibility</p:attrName>
                                        </p:attrNameLst>
                                      </p:cBhvr>
                                      <p:to>
                                        <p:strVal val="visible"/>
                                      </p:to>
                                    </p:set>
                                    <p:anim calcmode="lin" valueType="num">
                                      <p:cBhvr additive="base">
                                        <p:cTn id="76" dur="2000" fill="hold"/>
                                        <p:tgtEl>
                                          <p:spTgt spid="73"/>
                                        </p:tgtEl>
                                        <p:attrNameLst>
                                          <p:attrName>ppt_x</p:attrName>
                                        </p:attrNameLst>
                                      </p:cBhvr>
                                      <p:tavLst>
                                        <p:tav tm="0">
                                          <p:val>
                                            <p:strVal val="1+#ppt_w/2"/>
                                          </p:val>
                                        </p:tav>
                                        <p:tav tm="100000">
                                          <p:val>
                                            <p:strVal val="#ppt_x"/>
                                          </p:val>
                                        </p:tav>
                                      </p:tavLst>
                                    </p:anim>
                                    <p:anim calcmode="lin" valueType="num">
                                      <p:cBhvr additive="base">
                                        <p:cTn id="77" dur="2000" fill="hold"/>
                                        <p:tgtEl>
                                          <p:spTgt spid="73"/>
                                        </p:tgtEl>
                                        <p:attrNameLst>
                                          <p:attrName>ppt_y</p:attrName>
                                        </p:attrNameLst>
                                      </p:cBhvr>
                                      <p:tavLst>
                                        <p:tav tm="0">
                                          <p:val>
                                            <p:strVal val="#ppt_y"/>
                                          </p:val>
                                        </p:tav>
                                        <p:tav tm="100000">
                                          <p:val>
                                            <p:strVal val="#ppt_y"/>
                                          </p:val>
                                        </p:tav>
                                      </p:tavLst>
                                    </p:anim>
                                  </p:childTnLst>
                                </p:cTn>
                              </p:par>
                            </p:childTnLst>
                          </p:cTn>
                        </p:par>
                        <p:par>
                          <p:cTn id="78" fill="hold">
                            <p:stCondLst>
                              <p:cond delay="2000"/>
                            </p:stCondLst>
                            <p:childTnLst>
                              <p:par>
                                <p:cTn id="79" presetID="22" presetClass="entr" presetSubtype="2" fill="hold" grpId="0" nodeType="afterEffect">
                                  <p:stCondLst>
                                    <p:cond delay="0"/>
                                  </p:stCondLst>
                                  <p:childTnLst>
                                    <p:set>
                                      <p:cBhvr>
                                        <p:cTn id="80" dur="1" fill="hold">
                                          <p:stCondLst>
                                            <p:cond delay="0"/>
                                          </p:stCondLst>
                                        </p:cTn>
                                        <p:tgtEl>
                                          <p:spTgt spid="58"/>
                                        </p:tgtEl>
                                        <p:attrNameLst>
                                          <p:attrName>style.visibility</p:attrName>
                                        </p:attrNameLst>
                                      </p:cBhvr>
                                      <p:to>
                                        <p:strVal val="visible"/>
                                      </p:to>
                                    </p:set>
                                    <p:animEffect transition="in" filter="wipe(right)">
                                      <p:cBhvr>
                                        <p:cTn id="81" dur="1000"/>
                                        <p:tgtEl>
                                          <p:spTgt spid="58"/>
                                        </p:tgtEl>
                                      </p:cBhvr>
                                    </p:animEffect>
                                  </p:childTnLst>
                                </p:cTn>
                              </p:par>
                              <p:par>
                                <p:cTn id="82" presetID="35" presetClass="emph" presetSubtype="0" repeatCount="3000" fill="hold" nodeType="withEffect">
                                  <p:stCondLst>
                                    <p:cond delay="0"/>
                                  </p:stCondLst>
                                  <p:childTnLst>
                                    <p:anim calcmode="discrete" valueType="str">
                                      <p:cBhvr>
                                        <p:cTn id="83" dur="1000" fill="hold"/>
                                        <p:tgtEl>
                                          <p:spTgt spid="73"/>
                                        </p:tgtEl>
                                        <p:attrNameLst>
                                          <p:attrName>style.visibility</p:attrName>
                                        </p:attrNameLst>
                                      </p:cBhvr>
                                      <p:tavLst>
                                        <p:tav tm="0">
                                          <p:val>
                                            <p:strVal val="hidden"/>
                                          </p:val>
                                        </p:tav>
                                        <p:tav tm="50000">
                                          <p:val>
                                            <p:strVal val="visible"/>
                                          </p:val>
                                        </p:tav>
                                      </p:tavLst>
                                    </p:anim>
                                  </p:childTnLst>
                                </p:cTn>
                              </p:par>
                            </p:childTnLst>
                          </p:cTn>
                        </p:par>
                      </p:childTnLst>
                    </p:cTn>
                  </p:par>
                  <p:par>
                    <p:cTn id="84" fill="hold">
                      <p:stCondLst>
                        <p:cond delay="indefinite"/>
                      </p:stCondLst>
                      <p:childTnLst>
                        <p:par>
                          <p:cTn id="85" fill="hold">
                            <p:stCondLst>
                              <p:cond delay="0"/>
                            </p:stCondLst>
                            <p:childTnLst>
                              <p:par>
                                <p:cTn id="86" presetID="10" presetClass="entr" presetSubtype="0" fill="hold" grpId="0" nodeType="clickEffect">
                                  <p:stCondLst>
                                    <p:cond delay="0"/>
                                  </p:stCondLst>
                                  <p:childTnLst>
                                    <p:set>
                                      <p:cBhvr>
                                        <p:cTn id="87" dur="1" fill="hold">
                                          <p:stCondLst>
                                            <p:cond delay="0"/>
                                          </p:stCondLst>
                                        </p:cTn>
                                        <p:tgtEl>
                                          <p:spTgt spid="59"/>
                                        </p:tgtEl>
                                        <p:attrNameLst>
                                          <p:attrName>style.visibility</p:attrName>
                                        </p:attrNameLst>
                                      </p:cBhvr>
                                      <p:to>
                                        <p:strVal val="visible"/>
                                      </p:to>
                                    </p:set>
                                    <p:animEffect transition="in" filter="fade">
                                      <p:cBhvr>
                                        <p:cTn id="88" dur="2000"/>
                                        <p:tgtEl>
                                          <p:spTgt spid="59"/>
                                        </p:tgtEl>
                                      </p:cBhvr>
                                    </p:animEffect>
                                  </p:childTnLst>
                                </p:cTn>
                              </p:par>
                            </p:childTnLst>
                          </p:cTn>
                        </p:par>
                      </p:childTnLst>
                    </p:cTn>
                  </p:par>
                  <p:par>
                    <p:cTn id="89" fill="hold">
                      <p:stCondLst>
                        <p:cond delay="indefinite"/>
                      </p:stCondLst>
                      <p:childTnLst>
                        <p:par>
                          <p:cTn id="90" fill="hold">
                            <p:stCondLst>
                              <p:cond delay="0"/>
                            </p:stCondLst>
                            <p:childTnLst>
                              <p:par>
                                <p:cTn id="91" presetID="1" presetClass="entr" presetSubtype="0" fill="hold" grpId="0" nodeType="clickEffect">
                                  <p:stCondLst>
                                    <p:cond delay="0"/>
                                  </p:stCondLst>
                                  <p:childTnLst>
                                    <p:set>
                                      <p:cBhvr>
                                        <p:cTn id="92" dur="1" fill="hold">
                                          <p:stCondLst>
                                            <p:cond delay="0"/>
                                          </p:stCondLst>
                                        </p:cTn>
                                        <p:tgtEl>
                                          <p:spTgt spid="52"/>
                                        </p:tgtEl>
                                        <p:attrNameLst>
                                          <p:attrName>style.visibility</p:attrName>
                                        </p:attrNameLst>
                                      </p:cBhvr>
                                      <p:to>
                                        <p:strVal val="visible"/>
                                      </p:to>
                                    </p:set>
                                  </p:childTnLst>
                                </p:cTn>
                              </p:par>
                            </p:childTnLst>
                          </p:cTn>
                        </p:par>
                        <p:par>
                          <p:cTn id="93" fill="hold">
                            <p:stCondLst>
                              <p:cond delay="0"/>
                            </p:stCondLst>
                            <p:childTnLst>
                              <p:par>
                                <p:cTn id="94" presetID="2" presetClass="entr" presetSubtype="8" fill="hold" nodeType="afterEffect">
                                  <p:stCondLst>
                                    <p:cond delay="0"/>
                                  </p:stCondLst>
                                  <p:childTnLst>
                                    <p:set>
                                      <p:cBhvr>
                                        <p:cTn id="95" dur="1" fill="hold">
                                          <p:stCondLst>
                                            <p:cond delay="0"/>
                                          </p:stCondLst>
                                        </p:cTn>
                                        <p:tgtEl>
                                          <p:spTgt spid="62"/>
                                        </p:tgtEl>
                                        <p:attrNameLst>
                                          <p:attrName>style.visibility</p:attrName>
                                        </p:attrNameLst>
                                      </p:cBhvr>
                                      <p:to>
                                        <p:strVal val="visible"/>
                                      </p:to>
                                    </p:set>
                                    <p:anim calcmode="lin" valueType="num">
                                      <p:cBhvr additive="base">
                                        <p:cTn id="96" dur="2000" fill="hold"/>
                                        <p:tgtEl>
                                          <p:spTgt spid="62"/>
                                        </p:tgtEl>
                                        <p:attrNameLst>
                                          <p:attrName>ppt_x</p:attrName>
                                        </p:attrNameLst>
                                      </p:cBhvr>
                                      <p:tavLst>
                                        <p:tav tm="0">
                                          <p:val>
                                            <p:strVal val="0-#ppt_w/2"/>
                                          </p:val>
                                        </p:tav>
                                        <p:tav tm="100000">
                                          <p:val>
                                            <p:strVal val="#ppt_x"/>
                                          </p:val>
                                        </p:tav>
                                      </p:tavLst>
                                    </p:anim>
                                    <p:anim calcmode="lin" valueType="num">
                                      <p:cBhvr additive="base">
                                        <p:cTn id="97" dur="2000" fill="hold"/>
                                        <p:tgtEl>
                                          <p:spTgt spid="62"/>
                                        </p:tgtEl>
                                        <p:attrNameLst>
                                          <p:attrName>ppt_y</p:attrName>
                                        </p:attrNameLst>
                                      </p:cBhvr>
                                      <p:tavLst>
                                        <p:tav tm="0">
                                          <p:val>
                                            <p:strVal val="#ppt_y"/>
                                          </p:val>
                                        </p:tav>
                                        <p:tav tm="100000">
                                          <p:val>
                                            <p:strVal val="#ppt_y"/>
                                          </p:val>
                                        </p:tav>
                                      </p:tavLst>
                                    </p:anim>
                                  </p:childTnLst>
                                </p:cTn>
                              </p:par>
                            </p:childTnLst>
                          </p:cTn>
                        </p:par>
                        <p:par>
                          <p:cTn id="98" fill="hold">
                            <p:stCondLst>
                              <p:cond delay="2000"/>
                            </p:stCondLst>
                            <p:childTnLst>
                              <p:par>
                                <p:cTn id="99" presetID="22" presetClass="entr" presetSubtype="8" fill="hold" grpId="0" nodeType="afterEffect">
                                  <p:stCondLst>
                                    <p:cond delay="0"/>
                                  </p:stCondLst>
                                  <p:childTnLst>
                                    <p:set>
                                      <p:cBhvr>
                                        <p:cTn id="100" dur="1" fill="hold">
                                          <p:stCondLst>
                                            <p:cond delay="0"/>
                                          </p:stCondLst>
                                        </p:cTn>
                                        <p:tgtEl>
                                          <p:spTgt spid="63"/>
                                        </p:tgtEl>
                                        <p:attrNameLst>
                                          <p:attrName>style.visibility</p:attrName>
                                        </p:attrNameLst>
                                      </p:cBhvr>
                                      <p:to>
                                        <p:strVal val="visible"/>
                                      </p:to>
                                    </p:set>
                                    <p:animEffect transition="in" filter="wipe(left)">
                                      <p:cBhvr>
                                        <p:cTn id="101" dur="1000"/>
                                        <p:tgtEl>
                                          <p:spTgt spid="63"/>
                                        </p:tgtEl>
                                      </p:cBhvr>
                                    </p:animEffect>
                                  </p:childTnLst>
                                </p:cTn>
                              </p:par>
                              <p:par>
                                <p:cTn id="102" presetID="35" presetClass="emph" presetSubtype="0" repeatCount="3000" fill="hold" nodeType="withEffect">
                                  <p:stCondLst>
                                    <p:cond delay="0"/>
                                  </p:stCondLst>
                                  <p:childTnLst>
                                    <p:anim calcmode="discrete" valueType="str">
                                      <p:cBhvr>
                                        <p:cTn id="103" dur="1000" fill="hold"/>
                                        <p:tgtEl>
                                          <p:spTgt spid="62"/>
                                        </p:tgtEl>
                                        <p:attrNameLst>
                                          <p:attrName>style.visibility</p:attrName>
                                        </p:attrNameLst>
                                      </p:cBhvr>
                                      <p:tavLst>
                                        <p:tav tm="0">
                                          <p:val>
                                            <p:strVal val="hidden"/>
                                          </p:val>
                                        </p:tav>
                                        <p:tav tm="50000">
                                          <p:val>
                                            <p:strVal val="visible"/>
                                          </p:val>
                                        </p:tav>
                                      </p:tavLst>
                                    </p:anim>
                                  </p:childTnLst>
                                </p:cTn>
                              </p:par>
                            </p:childTnLst>
                          </p:cTn>
                        </p:par>
                      </p:childTnLst>
                    </p:cTn>
                  </p:par>
                  <p:par>
                    <p:cTn id="104" fill="hold">
                      <p:stCondLst>
                        <p:cond delay="indefinite"/>
                      </p:stCondLst>
                      <p:childTnLst>
                        <p:par>
                          <p:cTn id="105" fill="hold">
                            <p:stCondLst>
                              <p:cond delay="0"/>
                            </p:stCondLst>
                            <p:childTnLst>
                              <p:par>
                                <p:cTn id="106" presetID="10" presetClass="entr" presetSubtype="0" fill="hold" grpId="0" nodeType="clickEffect">
                                  <p:stCondLst>
                                    <p:cond delay="0"/>
                                  </p:stCondLst>
                                  <p:childTnLst>
                                    <p:set>
                                      <p:cBhvr>
                                        <p:cTn id="107" dur="1" fill="hold">
                                          <p:stCondLst>
                                            <p:cond delay="0"/>
                                          </p:stCondLst>
                                        </p:cTn>
                                        <p:tgtEl>
                                          <p:spTgt spid="64"/>
                                        </p:tgtEl>
                                        <p:attrNameLst>
                                          <p:attrName>style.visibility</p:attrName>
                                        </p:attrNameLst>
                                      </p:cBhvr>
                                      <p:to>
                                        <p:strVal val="visible"/>
                                      </p:to>
                                    </p:set>
                                    <p:animEffect transition="in" filter="fade">
                                      <p:cBhvr>
                                        <p:cTn id="108" dur="2000"/>
                                        <p:tgtEl>
                                          <p:spTgt spid="64"/>
                                        </p:tgtEl>
                                      </p:cBhvr>
                                    </p:animEffect>
                                  </p:childTnLst>
                                </p:cTn>
                              </p:par>
                            </p:childTnLst>
                          </p:cTn>
                        </p:par>
                      </p:childTnLst>
                    </p:cTn>
                  </p:par>
                  <p:par>
                    <p:cTn id="109" fill="hold">
                      <p:stCondLst>
                        <p:cond delay="indefinite"/>
                      </p:stCondLst>
                      <p:childTnLst>
                        <p:par>
                          <p:cTn id="110" fill="hold">
                            <p:stCondLst>
                              <p:cond delay="0"/>
                            </p:stCondLst>
                            <p:childTnLst>
                              <p:par>
                                <p:cTn id="111" presetID="1" presetClass="entr" presetSubtype="0" fill="hold" grpId="0" nodeType="clickEffect">
                                  <p:stCondLst>
                                    <p:cond delay="0"/>
                                  </p:stCondLst>
                                  <p:childTnLst>
                                    <p:set>
                                      <p:cBhvr>
                                        <p:cTn id="112" dur="1" fill="hold">
                                          <p:stCondLst>
                                            <p:cond delay="0"/>
                                          </p:stCondLst>
                                        </p:cTn>
                                        <p:tgtEl>
                                          <p:spTgt spid="53"/>
                                        </p:tgtEl>
                                        <p:attrNameLst>
                                          <p:attrName>style.visibility</p:attrName>
                                        </p:attrNameLst>
                                      </p:cBhvr>
                                      <p:to>
                                        <p:strVal val="visible"/>
                                      </p:to>
                                    </p:set>
                                  </p:childTnLst>
                                </p:cTn>
                              </p:par>
                            </p:childTnLst>
                          </p:cTn>
                        </p:par>
                        <p:par>
                          <p:cTn id="113" fill="hold">
                            <p:stCondLst>
                              <p:cond delay="0"/>
                            </p:stCondLst>
                            <p:childTnLst>
                              <p:par>
                                <p:cTn id="114" presetID="22" presetClass="entr" presetSubtype="2" fill="hold" grpId="0" nodeType="afterEffect">
                                  <p:stCondLst>
                                    <p:cond delay="0"/>
                                  </p:stCondLst>
                                  <p:childTnLst>
                                    <p:set>
                                      <p:cBhvr>
                                        <p:cTn id="115" dur="1" fill="hold">
                                          <p:stCondLst>
                                            <p:cond delay="0"/>
                                          </p:stCondLst>
                                        </p:cTn>
                                        <p:tgtEl>
                                          <p:spTgt spid="67"/>
                                        </p:tgtEl>
                                        <p:attrNameLst>
                                          <p:attrName>style.visibility</p:attrName>
                                        </p:attrNameLst>
                                      </p:cBhvr>
                                      <p:to>
                                        <p:strVal val="visible"/>
                                      </p:to>
                                    </p:set>
                                    <p:animEffect transition="in" filter="wipe(right)">
                                      <p:cBhvr>
                                        <p:cTn id="116" dur="1000"/>
                                        <p:tgtEl>
                                          <p:spTgt spid="67"/>
                                        </p:tgtEl>
                                      </p:cBhvr>
                                    </p:animEffect>
                                  </p:childTnLst>
                                </p:cTn>
                              </p:par>
                              <p:par>
                                <p:cTn id="117" presetID="2" presetClass="entr" presetSubtype="6" fill="hold" nodeType="withEffect">
                                  <p:stCondLst>
                                    <p:cond delay="0"/>
                                  </p:stCondLst>
                                  <p:childTnLst>
                                    <p:set>
                                      <p:cBhvr>
                                        <p:cTn id="118" dur="1" fill="hold">
                                          <p:stCondLst>
                                            <p:cond delay="0"/>
                                          </p:stCondLst>
                                        </p:cTn>
                                        <p:tgtEl>
                                          <p:spTgt spid="74"/>
                                        </p:tgtEl>
                                        <p:attrNameLst>
                                          <p:attrName>style.visibility</p:attrName>
                                        </p:attrNameLst>
                                      </p:cBhvr>
                                      <p:to>
                                        <p:strVal val="visible"/>
                                      </p:to>
                                    </p:set>
                                    <p:anim calcmode="lin" valueType="num">
                                      <p:cBhvr additive="base">
                                        <p:cTn id="119" dur="2000" fill="hold"/>
                                        <p:tgtEl>
                                          <p:spTgt spid="74"/>
                                        </p:tgtEl>
                                        <p:attrNameLst>
                                          <p:attrName>ppt_x</p:attrName>
                                        </p:attrNameLst>
                                      </p:cBhvr>
                                      <p:tavLst>
                                        <p:tav tm="0">
                                          <p:val>
                                            <p:strVal val="1+#ppt_w/2"/>
                                          </p:val>
                                        </p:tav>
                                        <p:tav tm="100000">
                                          <p:val>
                                            <p:strVal val="#ppt_x"/>
                                          </p:val>
                                        </p:tav>
                                      </p:tavLst>
                                    </p:anim>
                                    <p:anim calcmode="lin" valueType="num">
                                      <p:cBhvr additive="base">
                                        <p:cTn id="120" dur="2000" fill="hold"/>
                                        <p:tgtEl>
                                          <p:spTgt spid="74"/>
                                        </p:tgtEl>
                                        <p:attrNameLst>
                                          <p:attrName>ppt_y</p:attrName>
                                        </p:attrNameLst>
                                      </p:cBhvr>
                                      <p:tavLst>
                                        <p:tav tm="0">
                                          <p:val>
                                            <p:strVal val="1+#ppt_h/2"/>
                                          </p:val>
                                        </p:tav>
                                        <p:tav tm="100000">
                                          <p:val>
                                            <p:strVal val="#ppt_y"/>
                                          </p:val>
                                        </p:tav>
                                      </p:tavLst>
                                    </p:anim>
                                  </p:childTnLst>
                                </p:cTn>
                              </p:par>
                              <p:par>
                                <p:cTn id="121" presetID="35" presetClass="emph" presetSubtype="0" repeatCount="3000" fill="hold" nodeType="withEffect">
                                  <p:stCondLst>
                                    <p:cond delay="0"/>
                                  </p:stCondLst>
                                  <p:childTnLst>
                                    <p:anim calcmode="discrete" valueType="str">
                                      <p:cBhvr>
                                        <p:cTn id="122" dur="1000" fill="hold"/>
                                        <p:tgtEl>
                                          <p:spTgt spid="74"/>
                                        </p:tgtEl>
                                        <p:attrNameLst>
                                          <p:attrName>style.visibility</p:attrName>
                                        </p:attrNameLst>
                                      </p:cBhvr>
                                      <p:tavLst>
                                        <p:tav tm="0">
                                          <p:val>
                                            <p:strVal val="hidden"/>
                                          </p:val>
                                        </p:tav>
                                        <p:tav tm="50000">
                                          <p:val>
                                            <p:strVal val="visible"/>
                                          </p:val>
                                        </p:tav>
                                      </p:tavLst>
                                    </p:anim>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grpId="0" nodeType="clickEffect">
                                  <p:stCondLst>
                                    <p:cond delay="0"/>
                                  </p:stCondLst>
                                  <p:childTnLst>
                                    <p:set>
                                      <p:cBhvr>
                                        <p:cTn id="126" dur="1" fill="hold">
                                          <p:stCondLst>
                                            <p:cond delay="0"/>
                                          </p:stCondLst>
                                        </p:cTn>
                                        <p:tgtEl>
                                          <p:spTgt spid="68"/>
                                        </p:tgtEl>
                                        <p:attrNameLst>
                                          <p:attrName>style.visibility</p:attrName>
                                        </p:attrNameLst>
                                      </p:cBhvr>
                                      <p:to>
                                        <p:strVal val="visible"/>
                                      </p:to>
                                    </p:set>
                                    <p:animEffect transition="in" filter="fade">
                                      <p:cBhvr>
                                        <p:cTn id="127" dur="2000"/>
                                        <p:tgtEl>
                                          <p:spTgt spid="68"/>
                                        </p:tgtEl>
                                      </p:cBhvr>
                                    </p:animEffect>
                                  </p:childTnLst>
                                </p:cTn>
                              </p:par>
                            </p:childTnLst>
                          </p:cTn>
                        </p:par>
                      </p:childTnLst>
                    </p:cTn>
                  </p:par>
                  <p:par>
                    <p:cTn id="128" fill="hold">
                      <p:stCondLst>
                        <p:cond delay="indefinite"/>
                      </p:stCondLst>
                      <p:childTnLst>
                        <p:par>
                          <p:cTn id="129" fill="hold">
                            <p:stCondLst>
                              <p:cond delay="0"/>
                            </p:stCondLst>
                            <p:childTnLst>
                              <p:par>
                                <p:cTn id="130" presetID="1" presetClass="entr" presetSubtype="0" fill="hold" grpId="0" nodeType="clickEffect">
                                  <p:stCondLst>
                                    <p:cond delay="0"/>
                                  </p:stCondLst>
                                  <p:childTnLst>
                                    <p:set>
                                      <p:cBhvr>
                                        <p:cTn id="131" dur="1" fill="hold">
                                          <p:stCondLst>
                                            <p:cond delay="0"/>
                                          </p:stCondLst>
                                        </p:cTn>
                                        <p:tgtEl>
                                          <p:spTgt spid="51"/>
                                        </p:tgtEl>
                                        <p:attrNameLst>
                                          <p:attrName>style.visibility</p:attrName>
                                        </p:attrNameLst>
                                      </p:cBhvr>
                                      <p:to>
                                        <p:strVal val="visible"/>
                                      </p:to>
                                    </p:set>
                                  </p:childTnLst>
                                </p:cTn>
                              </p:par>
                            </p:childTnLst>
                          </p:cTn>
                        </p:par>
                        <p:par>
                          <p:cTn id="132" fill="hold">
                            <p:stCondLst>
                              <p:cond delay="0"/>
                            </p:stCondLst>
                            <p:childTnLst>
                              <p:par>
                                <p:cTn id="133" presetID="22" presetClass="entr" presetSubtype="8" fill="hold" grpId="0" nodeType="afterEffect">
                                  <p:stCondLst>
                                    <p:cond delay="0"/>
                                  </p:stCondLst>
                                  <p:childTnLst>
                                    <p:set>
                                      <p:cBhvr>
                                        <p:cTn id="134" dur="1" fill="hold">
                                          <p:stCondLst>
                                            <p:cond delay="0"/>
                                          </p:stCondLst>
                                        </p:cTn>
                                        <p:tgtEl>
                                          <p:spTgt spid="69"/>
                                        </p:tgtEl>
                                        <p:attrNameLst>
                                          <p:attrName>style.visibility</p:attrName>
                                        </p:attrNameLst>
                                      </p:cBhvr>
                                      <p:to>
                                        <p:strVal val="visible"/>
                                      </p:to>
                                    </p:set>
                                    <p:animEffect transition="in" filter="wipe(left)">
                                      <p:cBhvr>
                                        <p:cTn id="135" dur="1000"/>
                                        <p:tgtEl>
                                          <p:spTgt spid="69"/>
                                        </p:tgtEl>
                                      </p:cBhvr>
                                    </p:animEffect>
                                  </p:childTnLst>
                                </p:cTn>
                              </p:par>
                            </p:childTnLst>
                          </p:cTn>
                        </p:par>
                      </p:childTnLst>
                    </p:cTn>
                  </p:par>
                  <p:par>
                    <p:cTn id="136" fill="hold">
                      <p:stCondLst>
                        <p:cond delay="indefinite"/>
                      </p:stCondLst>
                      <p:childTnLst>
                        <p:par>
                          <p:cTn id="137" fill="hold">
                            <p:stCondLst>
                              <p:cond delay="0"/>
                            </p:stCondLst>
                            <p:childTnLst>
                              <p:par>
                                <p:cTn id="138" presetID="10" presetClass="entr" presetSubtype="0" fill="hold" grpId="0" nodeType="clickEffect">
                                  <p:stCondLst>
                                    <p:cond delay="0"/>
                                  </p:stCondLst>
                                  <p:childTnLst>
                                    <p:set>
                                      <p:cBhvr>
                                        <p:cTn id="139" dur="1" fill="hold">
                                          <p:stCondLst>
                                            <p:cond delay="0"/>
                                          </p:stCondLst>
                                        </p:cTn>
                                        <p:tgtEl>
                                          <p:spTgt spid="70"/>
                                        </p:tgtEl>
                                        <p:attrNameLst>
                                          <p:attrName>style.visibility</p:attrName>
                                        </p:attrNameLst>
                                      </p:cBhvr>
                                      <p:to>
                                        <p:strVal val="visible"/>
                                      </p:to>
                                    </p:set>
                                    <p:animEffect transition="in" filter="fade">
                                      <p:cBhvr>
                                        <p:cTn id="140" dur="2000"/>
                                        <p:tgtEl>
                                          <p:spTgt spid="70"/>
                                        </p:tgtEl>
                                      </p:cBhvr>
                                    </p:animEffect>
                                  </p:childTnLst>
                                </p:cTn>
                              </p:par>
                            </p:childTnLst>
                          </p:cTn>
                        </p:par>
                      </p:childTnLst>
                    </p:cTn>
                  </p:par>
                  <p:par>
                    <p:cTn id="141" fill="hold">
                      <p:stCondLst>
                        <p:cond delay="indefinite"/>
                      </p:stCondLst>
                      <p:childTnLst>
                        <p:par>
                          <p:cTn id="142" fill="hold">
                            <p:stCondLst>
                              <p:cond delay="0"/>
                            </p:stCondLst>
                            <p:childTnLst>
                              <p:par>
                                <p:cTn id="143" presetID="1" presetClass="entr" presetSubtype="0" fill="hold" grpId="0" nodeType="clickEffect">
                                  <p:stCondLst>
                                    <p:cond delay="0"/>
                                  </p:stCondLst>
                                  <p:childTnLst>
                                    <p:set>
                                      <p:cBhvr>
                                        <p:cTn id="144" dur="1" fill="hold">
                                          <p:stCondLst>
                                            <p:cond delay="0"/>
                                          </p:stCondLst>
                                        </p:cTn>
                                        <p:tgtEl>
                                          <p:spTgt spid="50"/>
                                        </p:tgtEl>
                                        <p:attrNameLst>
                                          <p:attrName>style.visibility</p:attrName>
                                        </p:attrNameLst>
                                      </p:cBhvr>
                                      <p:to>
                                        <p:strVal val="visible"/>
                                      </p:to>
                                    </p:set>
                                  </p:childTnLst>
                                </p:cTn>
                              </p:par>
                            </p:childTnLst>
                          </p:cTn>
                        </p:par>
                        <p:par>
                          <p:cTn id="145" fill="hold">
                            <p:stCondLst>
                              <p:cond delay="0"/>
                            </p:stCondLst>
                            <p:childTnLst>
                              <p:par>
                                <p:cTn id="146" presetID="22" presetClass="entr" presetSubtype="8" fill="hold" grpId="0" nodeType="afterEffect">
                                  <p:stCondLst>
                                    <p:cond delay="0"/>
                                  </p:stCondLst>
                                  <p:childTnLst>
                                    <p:set>
                                      <p:cBhvr>
                                        <p:cTn id="147" dur="1" fill="hold">
                                          <p:stCondLst>
                                            <p:cond delay="0"/>
                                          </p:stCondLst>
                                        </p:cTn>
                                        <p:tgtEl>
                                          <p:spTgt spid="71"/>
                                        </p:tgtEl>
                                        <p:attrNameLst>
                                          <p:attrName>style.visibility</p:attrName>
                                        </p:attrNameLst>
                                      </p:cBhvr>
                                      <p:to>
                                        <p:strVal val="visible"/>
                                      </p:to>
                                    </p:set>
                                    <p:animEffect transition="in" filter="wipe(left)">
                                      <p:cBhvr>
                                        <p:cTn id="148" dur="1000"/>
                                        <p:tgtEl>
                                          <p:spTgt spid="71"/>
                                        </p:tgtEl>
                                      </p:cBhvr>
                                    </p:animEffect>
                                  </p:childTnLst>
                                </p:cTn>
                              </p:par>
                            </p:childTnLst>
                          </p:cTn>
                        </p:par>
                        <p:par>
                          <p:cTn id="149" fill="hold">
                            <p:stCondLst>
                              <p:cond delay="1000"/>
                            </p:stCondLst>
                            <p:childTnLst>
                              <p:par>
                                <p:cTn id="150" presetID="2" presetClass="entr" presetSubtype="8" fill="hold" nodeType="afterEffect">
                                  <p:stCondLst>
                                    <p:cond delay="0"/>
                                  </p:stCondLst>
                                  <p:childTnLst>
                                    <p:set>
                                      <p:cBhvr>
                                        <p:cTn id="151" dur="1" fill="hold">
                                          <p:stCondLst>
                                            <p:cond delay="0"/>
                                          </p:stCondLst>
                                        </p:cTn>
                                        <p:tgtEl>
                                          <p:spTgt spid="75"/>
                                        </p:tgtEl>
                                        <p:attrNameLst>
                                          <p:attrName>style.visibility</p:attrName>
                                        </p:attrNameLst>
                                      </p:cBhvr>
                                      <p:to>
                                        <p:strVal val="visible"/>
                                      </p:to>
                                    </p:set>
                                    <p:anim calcmode="lin" valueType="num">
                                      <p:cBhvr additive="base">
                                        <p:cTn id="152" dur="2000" fill="hold"/>
                                        <p:tgtEl>
                                          <p:spTgt spid="75"/>
                                        </p:tgtEl>
                                        <p:attrNameLst>
                                          <p:attrName>ppt_x</p:attrName>
                                        </p:attrNameLst>
                                      </p:cBhvr>
                                      <p:tavLst>
                                        <p:tav tm="0">
                                          <p:val>
                                            <p:strVal val="0-#ppt_w/2"/>
                                          </p:val>
                                        </p:tav>
                                        <p:tav tm="100000">
                                          <p:val>
                                            <p:strVal val="#ppt_x"/>
                                          </p:val>
                                        </p:tav>
                                      </p:tavLst>
                                    </p:anim>
                                    <p:anim calcmode="lin" valueType="num">
                                      <p:cBhvr additive="base">
                                        <p:cTn id="153" dur="2000" fill="hold"/>
                                        <p:tgtEl>
                                          <p:spTgt spid="75"/>
                                        </p:tgtEl>
                                        <p:attrNameLst>
                                          <p:attrName>ppt_y</p:attrName>
                                        </p:attrNameLst>
                                      </p:cBhvr>
                                      <p:tavLst>
                                        <p:tav tm="0">
                                          <p:val>
                                            <p:strVal val="#ppt_y"/>
                                          </p:val>
                                        </p:tav>
                                        <p:tav tm="100000">
                                          <p:val>
                                            <p:strVal val="#ppt_y"/>
                                          </p:val>
                                        </p:tav>
                                      </p:tavLst>
                                    </p:anim>
                                  </p:childTnLst>
                                </p:cTn>
                              </p:par>
                              <p:par>
                                <p:cTn id="154" presetID="35" presetClass="emph" presetSubtype="0" repeatCount="3000" fill="hold" nodeType="withEffect">
                                  <p:stCondLst>
                                    <p:cond delay="0"/>
                                  </p:stCondLst>
                                  <p:childTnLst>
                                    <p:anim calcmode="discrete" valueType="str">
                                      <p:cBhvr>
                                        <p:cTn id="155" dur="1000" fill="hold"/>
                                        <p:tgtEl>
                                          <p:spTgt spid="75"/>
                                        </p:tgtEl>
                                        <p:attrNameLst>
                                          <p:attrName>style.visibility</p:attrName>
                                        </p:attrNameLst>
                                      </p:cBhvr>
                                      <p:tavLst>
                                        <p:tav tm="0">
                                          <p:val>
                                            <p:strVal val="hidden"/>
                                          </p:val>
                                        </p:tav>
                                        <p:tav tm="50000">
                                          <p:val>
                                            <p:strVal val="visible"/>
                                          </p:val>
                                        </p:tav>
                                      </p:tavLst>
                                    </p:anim>
                                  </p:childTnLst>
                                </p:cTn>
                              </p:par>
                            </p:childTnLst>
                          </p:cTn>
                        </p:par>
                      </p:childTnLst>
                    </p:cTn>
                  </p:par>
                  <p:par>
                    <p:cTn id="156" fill="hold">
                      <p:stCondLst>
                        <p:cond delay="indefinite"/>
                      </p:stCondLst>
                      <p:childTnLst>
                        <p:par>
                          <p:cTn id="157" fill="hold">
                            <p:stCondLst>
                              <p:cond delay="0"/>
                            </p:stCondLst>
                            <p:childTnLst>
                              <p:par>
                                <p:cTn id="158" presetID="10" presetClass="entr" presetSubtype="0" fill="hold" grpId="0" nodeType="clickEffect">
                                  <p:stCondLst>
                                    <p:cond delay="0"/>
                                  </p:stCondLst>
                                  <p:childTnLst>
                                    <p:set>
                                      <p:cBhvr>
                                        <p:cTn id="159" dur="1" fill="hold">
                                          <p:stCondLst>
                                            <p:cond delay="0"/>
                                          </p:stCondLst>
                                        </p:cTn>
                                        <p:tgtEl>
                                          <p:spTgt spid="72"/>
                                        </p:tgtEl>
                                        <p:attrNameLst>
                                          <p:attrName>style.visibility</p:attrName>
                                        </p:attrNameLst>
                                      </p:cBhvr>
                                      <p:to>
                                        <p:strVal val="visible"/>
                                      </p:to>
                                    </p:set>
                                    <p:animEffect transition="in" filter="fade">
                                      <p:cBhvr>
                                        <p:cTn id="160" dur="2000"/>
                                        <p:tgtEl>
                                          <p:spTgt spid="72"/>
                                        </p:tgtEl>
                                      </p:cBhvr>
                                    </p:animEffect>
                                  </p:childTnLst>
                                </p:cTn>
                              </p:par>
                            </p:childTnLst>
                          </p:cTn>
                        </p:par>
                      </p:childTnLst>
                    </p:cTn>
                  </p:par>
                  <p:par>
                    <p:cTn id="161" fill="hold">
                      <p:stCondLst>
                        <p:cond delay="indefinite"/>
                      </p:stCondLst>
                      <p:childTnLst>
                        <p:par>
                          <p:cTn id="162" fill="hold">
                            <p:stCondLst>
                              <p:cond delay="0"/>
                            </p:stCondLst>
                            <p:childTnLst>
                              <p:par>
                                <p:cTn id="163" presetID="10" presetClass="entr" presetSubtype="0" fill="hold" grpId="0" nodeType="clickEffect">
                                  <p:stCondLst>
                                    <p:cond delay="0"/>
                                  </p:stCondLst>
                                  <p:childTnLst>
                                    <p:set>
                                      <p:cBhvr>
                                        <p:cTn id="164" dur="1" fill="hold">
                                          <p:stCondLst>
                                            <p:cond delay="0"/>
                                          </p:stCondLst>
                                        </p:cTn>
                                        <p:tgtEl>
                                          <p:spTgt spid="76">
                                            <p:bg/>
                                          </p:spTgt>
                                        </p:tgtEl>
                                        <p:attrNameLst>
                                          <p:attrName>style.visibility</p:attrName>
                                        </p:attrNameLst>
                                      </p:cBhvr>
                                      <p:to>
                                        <p:strVal val="visible"/>
                                      </p:to>
                                    </p:set>
                                    <p:animEffect transition="in" filter="fade">
                                      <p:cBhvr>
                                        <p:cTn id="165" dur="2000"/>
                                        <p:tgtEl>
                                          <p:spTgt spid="76">
                                            <p:bg/>
                                          </p:spTgt>
                                        </p:tgtEl>
                                      </p:cBhvr>
                                    </p:animEffect>
                                  </p:childTnLst>
                                </p:cTn>
                              </p:par>
                              <p:par>
                                <p:cTn id="166" presetID="10" presetClass="entr" presetSubtype="0" fill="hold" grpId="0" nodeType="withEffect">
                                  <p:stCondLst>
                                    <p:cond delay="0"/>
                                  </p:stCondLst>
                                  <p:childTnLst>
                                    <p:set>
                                      <p:cBhvr>
                                        <p:cTn id="167" dur="1" fill="hold">
                                          <p:stCondLst>
                                            <p:cond delay="0"/>
                                          </p:stCondLst>
                                        </p:cTn>
                                        <p:tgtEl>
                                          <p:spTgt spid="76">
                                            <p:txEl>
                                              <p:pRg st="0" end="0"/>
                                            </p:txEl>
                                          </p:spTgt>
                                        </p:tgtEl>
                                        <p:attrNameLst>
                                          <p:attrName>style.visibility</p:attrName>
                                        </p:attrNameLst>
                                      </p:cBhvr>
                                      <p:to>
                                        <p:strVal val="visible"/>
                                      </p:to>
                                    </p:set>
                                    <p:animEffect transition="in" filter="fade">
                                      <p:cBhvr>
                                        <p:cTn id="168" dur="2000"/>
                                        <p:tgtEl>
                                          <p:spTgt spid="76">
                                            <p:txEl>
                                              <p:pRg st="0" end="0"/>
                                            </p:txEl>
                                          </p:spTgt>
                                        </p:tgtEl>
                                      </p:cBhvr>
                                    </p:animEffect>
                                  </p:childTnLst>
                                </p:cTn>
                              </p:par>
                            </p:childTnLst>
                          </p:cTn>
                        </p:par>
                      </p:childTnLst>
                    </p:cTn>
                  </p:par>
                  <p:par>
                    <p:cTn id="169" fill="hold">
                      <p:stCondLst>
                        <p:cond delay="indefinite"/>
                      </p:stCondLst>
                      <p:childTnLst>
                        <p:par>
                          <p:cTn id="170" fill="hold">
                            <p:stCondLst>
                              <p:cond delay="0"/>
                            </p:stCondLst>
                            <p:childTnLst>
                              <p:par>
                                <p:cTn id="171" presetID="10" presetClass="entr" presetSubtype="0" fill="hold" grpId="0" nodeType="clickEffect">
                                  <p:stCondLst>
                                    <p:cond delay="0"/>
                                  </p:stCondLst>
                                  <p:childTnLst>
                                    <p:set>
                                      <p:cBhvr>
                                        <p:cTn id="172" dur="1" fill="hold">
                                          <p:stCondLst>
                                            <p:cond delay="0"/>
                                          </p:stCondLst>
                                        </p:cTn>
                                        <p:tgtEl>
                                          <p:spTgt spid="77">
                                            <p:bg/>
                                          </p:spTgt>
                                        </p:tgtEl>
                                        <p:attrNameLst>
                                          <p:attrName>style.visibility</p:attrName>
                                        </p:attrNameLst>
                                      </p:cBhvr>
                                      <p:to>
                                        <p:strVal val="visible"/>
                                      </p:to>
                                    </p:set>
                                    <p:animEffect transition="in" filter="fade">
                                      <p:cBhvr>
                                        <p:cTn id="173" dur="2000"/>
                                        <p:tgtEl>
                                          <p:spTgt spid="77">
                                            <p:bg/>
                                          </p:spTgt>
                                        </p:tgtEl>
                                      </p:cBhvr>
                                    </p:animEffect>
                                  </p:childTnLst>
                                </p:cTn>
                              </p:par>
                              <p:par>
                                <p:cTn id="174" presetID="10" presetClass="entr" presetSubtype="0" fill="hold" grpId="0" nodeType="withEffect">
                                  <p:stCondLst>
                                    <p:cond delay="0"/>
                                  </p:stCondLst>
                                  <p:childTnLst>
                                    <p:set>
                                      <p:cBhvr>
                                        <p:cTn id="175" dur="1" fill="hold">
                                          <p:stCondLst>
                                            <p:cond delay="0"/>
                                          </p:stCondLst>
                                        </p:cTn>
                                        <p:tgtEl>
                                          <p:spTgt spid="77">
                                            <p:txEl>
                                              <p:pRg st="0" end="0"/>
                                            </p:txEl>
                                          </p:spTgt>
                                        </p:tgtEl>
                                        <p:attrNameLst>
                                          <p:attrName>style.visibility</p:attrName>
                                        </p:attrNameLst>
                                      </p:cBhvr>
                                      <p:to>
                                        <p:strVal val="visible"/>
                                      </p:to>
                                    </p:set>
                                    <p:animEffect transition="in" filter="fade">
                                      <p:cBhvr>
                                        <p:cTn id="176" dur="2000"/>
                                        <p:tgtEl>
                                          <p:spTgt spid="7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7" grpId="0"/>
      <p:bldP spid="48" grpId="0"/>
      <p:bldP spid="49" grpId="0"/>
      <p:bldP spid="50" grpId="0"/>
      <p:bldP spid="51" grpId="0"/>
      <p:bldP spid="52" grpId="0"/>
      <p:bldP spid="53" grpId="0"/>
      <p:bldP spid="54" grpId="0" animBg="1"/>
      <p:bldGraphic spid="55" grpId="0">
        <p:bldAsOne/>
      </p:bldGraphic>
      <p:bldP spid="56" grpId="0" animBg="1"/>
      <p:bldGraphic spid="57" grpId="0">
        <p:bldAsOne/>
      </p:bldGraphic>
      <p:bldP spid="58" grpId="0" animBg="1"/>
      <p:bldGraphic spid="59" grpId="0">
        <p:bldAsOne/>
      </p:bldGraphic>
      <p:bldP spid="60" grpId="0" animBg="1"/>
      <p:bldGraphic spid="61" grpId="0">
        <p:bldAsOne/>
      </p:bldGraphic>
      <p:bldP spid="63" grpId="0" animBg="1"/>
      <p:bldGraphic spid="64" grpId="0">
        <p:bldAsOne/>
      </p:bldGraphic>
      <p:bldP spid="67" grpId="0" animBg="1"/>
      <p:bldGraphic spid="68" grpId="0">
        <p:bldAsOne/>
      </p:bldGraphic>
      <p:bldP spid="69" grpId="0" animBg="1"/>
      <p:bldGraphic spid="70" grpId="0">
        <p:bldAsOne/>
      </p:bldGraphic>
      <p:bldP spid="71" grpId="0" animBg="1"/>
      <p:bldGraphic spid="72" grpId="0">
        <p:bldAsOne/>
      </p:bldGraphic>
      <p:bldP spid="76" grpId="0" build="allAtOnce" animBg="1"/>
      <p:bldP spid="77" grpId="0" build="allAtOnce"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a:extLst>
              <a:ext uri="{FF2B5EF4-FFF2-40B4-BE49-F238E27FC236}">
                <a16:creationId xmlns:a16="http://schemas.microsoft.com/office/drawing/2014/main" id="{E50EF955-1AD9-4899-BACF-1B5F79767F1A}"/>
              </a:ext>
            </a:extLst>
          </p:cNvPr>
          <p:cNvSpPr>
            <a:spLocks noGrp="1"/>
          </p:cNvSpPr>
          <p:nvPr>
            <p:ph type="title"/>
          </p:nvPr>
        </p:nvSpPr>
        <p:spPr>
          <a:xfrm>
            <a:off x="746043" y="620688"/>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מערכות חיוניות בגופנו</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pic>
        <p:nvPicPr>
          <p:cNvPr id="5" name="תמונה 4">
            <a:extLst>
              <a:ext uri="{FF2B5EF4-FFF2-40B4-BE49-F238E27FC236}">
                <a16:creationId xmlns:a16="http://schemas.microsoft.com/office/drawing/2014/main" id="{4ACF1B0B-C883-4854-8197-AC06590FCA2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6" name="דיאגרמה 5">
            <a:extLst>
              <a:ext uri="{FF2B5EF4-FFF2-40B4-BE49-F238E27FC236}">
                <a16:creationId xmlns:a16="http://schemas.microsoft.com/office/drawing/2014/main" id="{51988EE0-658E-4EF9-A935-28AA6F2F76B1}"/>
              </a:ext>
            </a:extLst>
          </p:cNvPr>
          <p:cNvGraphicFramePr/>
          <p:nvPr>
            <p:extLst>
              <p:ext uri="{D42A27DB-BD31-4B8C-83A1-F6EECF244321}">
                <p14:modId xmlns:p14="http://schemas.microsoft.com/office/powerpoint/2010/main" val="1987597040"/>
              </p:ext>
            </p:extLst>
          </p:nvPr>
        </p:nvGraphicFramePr>
        <p:xfrm>
          <a:off x="3843090" y="3120394"/>
          <a:ext cx="1560512" cy="5191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7" name="דיאגרמה 6">
            <a:extLst>
              <a:ext uri="{FF2B5EF4-FFF2-40B4-BE49-F238E27FC236}">
                <a16:creationId xmlns:a16="http://schemas.microsoft.com/office/drawing/2014/main" id="{BE741720-8C8F-4DC9-8F72-0B3A512CBCD4}"/>
              </a:ext>
            </a:extLst>
          </p:cNvPr>
          <p:cNvGraphicFramePr/>
          <p:nvPr>
            <p:extLst>
              <p:ext uri="{D42A27DB-BD31-4B8C-83A1-F6EECF244321}">
                <p14:modId xmlns:p14="http://schemas.microsoft.com/office/powerpoint/2010/main" val="922314909"/>
              </p:ext>
            </p:extLst>
          </p:nvPr>
        </p:nvGraphicFramePr>
        <p:xfrm>
          <a:off x="4139952" y="2492896"/>
          <a:ext cx="1143000" cy="519112"/>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aphicFrame>
        <p:nvGraphicFramePr>
          <p:cNvPr id="8" name="דיאגרמה 7">
            <a:extLst>
              <a:ext uri="{FF2B5EF4-FFF2-40B4-BE49-F238E27FC236}">
                <a16:creationId xmlns:a16="http://schemas.microsoft.com/office/drawing/2014/main" id="{09D9A410-FAE3-473F-A7A8-8E09708FA555}"/>
              </a:ext>
            </a:extLst>
          </p:cNvPr>
          <p:cNvGraphicFramePr/>
          <p:nvPr>
            <p:extLst>
              <p:ext uri="{D42A27DB-BD31-4B8C-83A1-F6EECF244321}">
                <p14:modId xmlns:p14="http://schemas.microsoft.com/office/powerpoint/2010/main" val="2674663651"/>
              </p:ext>
            </p:extLst>
          </p:nvPr>
        </p:nvGraphicFramePr>
        <p:xfrm>
          <a:off x="3987552" y="3747893"/>
          <a:ext cx="1352550" cy="519112"/>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p:graphicFrame>
        <p:nvGraphicFramePr>
          <p:cNvPr id="9" name="דיאגרמה 8">
            <a:extLst>
              <a:ext uri="{FF2B5EF4-FFF2-40B4-BE49-F238E27FC236}">
                <a16:creationId xmlns:a16="http://schemas.microsoft.com/office/drawing/2014/main" id="{A32B8F50-F1AC-467A-BE01-41F3B6AF314F}"/>
              </a:ext>
            </a:extLst>
          </p:cNvPr>
          <p:cNvGraphicFramePr/>
          <p:nvPr>
            <p:extLst>
              <p:ext uri="{D42A27DB-BD31-4B8C-83A1-F6EECF244321}">
                <p14:modId xmlns:p14="http://schemas.microsoft.com/office/powerpoint/2010/main" val="1897857917"/>
              </p:ext>
            </p:extLst>
          </p:nvPr>
        </p:nvGraphicFramePr>
        <p:xfrm>
          <a:off x="4203204" y="1865398"/>
          <a:ext cx="995363" cy="519112"/>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p:graphicFrame>
        <p:nvGraphicFramePr>
          <p:cNvPr id="10" name="דיאגרמה 9">
            <a:extLst>
              <a:ext uri="{FF2B5EF4-FFF2-40B4-BE49-F238E27FC236}">
                <a16:creationId xmlns:a16="http://schemas.microsoft.com/office/drawing/2014/main" id="{A4B0A811-3ACF-4D08-8E4E-5CA0186BA17C}"/>
              </a:ext>
            </a:extLst>
          </p:cNvPr>
          <p:cNvGraphicFramePr/>
          <p:nvPr>
            <p:extLst>
              <p:ext uri="{D42A27DB-BD31-4B8C-83A1-F6EECF244321}">
                <p14:modId xmlns:p14="http://schemas.microsoft.com/office/powerpoint/2010/main" val="824140186"/>
              </p:ext>
            </p:extLst>
          </p:nvPr>
        </p:nvGraphicFramePr>
        <p:xfrm>
          <a:off x="3411290" y="4375391"/>
          <a:ext cx="2389187" cy="519112"/>
        </p:xfrm>
        <a:graphic>
          <a:graphicData uri="http://schemas.openxmlformats.org/drawingml/2006/diagram">
            <dgm:relIds xmlns:dgm="http://schemas.openxmlformats.org/drawingml/2006/diagram" xmlns:r="http://schemas.openxmlformats.org/officeDocument/2006/relationships" r:dm="rId23" r:lo="rId24" r:qs="rId25" r:cs="rId26"/>
          </a:graphicData>
        </a:graphic>
      </p:graphicFrame>
      <p:graphicFrame>
        <p:nvGraphicFramePr>
          <p:cNvPr id="11" name="דיאגרמה 10">
            <a:extLst>
              <a:ext uri="{FF2B5EF4-FFF2-40B4-BE49-F238E27FC236}">
                <a16:creationId xmlns:a16="http://schemas.microsoft.com/office/drawing/2014/main" id="{4F414176-6CD0-434F-947B-8AC5AAD91476}"/>
              </a:ext>
            </a:extLst>
          </p:cNvPr>
          <p:cNvGraphicFramePr/>
          <p:nvPr>
            <p:extLst>
              <p:ext uri="{D42A27DB-BD31-4B8C-83A1-F6EECF244321}">
                <p14:modId xmlns:p14="http://schemas.microsoft.com/office/powerpoint/2010/main" val="2058657680"/>
              </p:ext>
            </p:extLst>
          </p:nvPr>
        </p:nvGraphicFramePr>
        <p:xfrm>
          <a:off x="3595440" y="5002889"/>
          <a:ext cx="2078037" cy="519113"/>
        </p:xfrm>
        <a:graphic>
          <a:graphicData uri="http://schemas.openxmlformats.org/drawingml/2006/diagram">
            <dgm:relIds xmlns:dgm="http://schemas.openxmlformats.org/drawingml/2006/diagram" xmlns:r="http://schemas.openxmlformats.org/officeDocument/2006/relationships" r:dm="rId28" r:lo="rId29" r:qs="rId30" r:cs="rId31"/>
          </a:graphicData>
        </a:graphic>
      </p:graphicFrame>
      <p:graphicFrame>
        <p:nvGraphicFramePr>
          <p:cNvPr id="12" name="דיאגרמה 11">
            <a:extLst>
              <a:ext uri="{FF2B5EF4-FFF2-40B4-BE49-F238E27FC236}">
                <a16:creationId xmlns:a16="http://schemas.microsoft.com/office/drawing/2014/main" id="{814473DF-565D-4CF3-9B4C-08D4CA102B30}"/>
              </a:ext>
            </a:extLst>
          </p:cNvPr>
          <p:cNvGraphicFramePr/>
          <p:nvPr>
            <p:extLst>
              <p:ext uri="{D42A27DB-BD31-4B8C-83A1-F6EECF244321}">
                <p14:modId xmlns:p14="http://schemas.microsoft.com/office/powerpoint/2010/main" val="1473130391"/>
              </p:ext>
            </p:extLst>
          </p:nvPr>
        </p:nvGraphicFramePr>
        <p:xfrm>
          <a:off x="3555752" y="5630388"/>
          <a:ext cx="2182813" cy="519112"/>
        </p:xfrm>
        <a:graphic>
          <a:graphicData uri="http://schemas.openxmlformats.org/drawingml/2006/diagram">
            <dgm:relIds xmlns:dgm="http://schemas.openxmlformats.org/drawingml/2006/diagram" xmlns:r="http://schemas.openxmlformats.org/officeDocument/2006/relationships" r:dm="rId33" r:lo="rId34" r:qs="rId35" r:cs="rId36"/>
          </a:graphicData>
        </a:graphic>
      </p:graphicFrame>
      <p:graphicFrame>
        <p:nvGraphicFramePr>
          <p:cNvPr id="13" name="דיאגרמה 12">
            <a:extLst>
              <a:ext uri="{FF2B5EF4-FFF2-40B4-BE49-F238E27FC236}">
                <a16:creationId xmlns:a16="http://schemas.microsoft.com/office/drawing/2014/main" id="{5B55715C-C28A-4CD4-AF99-9A7A9F3D0075}"/>
              </a:ext>
            </a:extLst>
          </p:cNvPr>
          <p:cNvGraphicFramePr/>
          <p:nvPr>
            <p:extLst>
              <p:ext uri="{D42A27DB-BD31-4B8C-83A1-F6EECF244321}">
                <p14:modId xmlns:p14="http://schemas.microsoft.com/office/powerpoint/2010/main" val="678754174"/>
              </p:ext>
            </p:extLst>
          </p:nvPr>
        </p:nvGraphicFramePr>
        <p:xfrm>
          <a:off x="3915172" y="6257886"/>
          <a:ext cx="1352550" cy="519113"/>
        </p:xfrm>
        <a:graphic>
          <a:graphicData uri="http://schemas.openxmlformats.org/drawingml/2006/diagram">
            <dgm:relIds xmlns:dgm="http://schemas.openxmlformats.org/drawingml/2006/diagram" xmlns:r="http://schemas.openxmlformats.org/officeDocument/2006/relationships" r:dm="rId38" r:lo="rId39" r:qs="rId40" r:cs="rId41"/>
          </a:graphicData>
        </a:graphic>
      </p:graphicFrame>
      <p:sp>
        <p:nvSpPr>
          <p:cNvPr id="14" name="תיבת טקסט 13">
            <a:extLst>
              <a:ext uri="{FF2B5EF4-FFF2-40B4-BE49-F238E27FC236}">
                <a16:creationId xmlns:a16="http://schemas.microsoft.com/office/drawing/2014/main" id="{C2A21E39-B281-4197-BE89-00D326783ECB}"/>
              </a:ext>
            </a:extLst>
          </p:cNvPr>
          <p:cNvSpPr txBox="1"/>
          <p:nvPr/>
        </p:nvSpPr>
        <p:spPr>
          <a:xfrm>
            <a:off x="5940152" y="2413337"/>
            <a:ext cx="2718048" cy="2031325"/>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a:r>
              <a:rPr lang="he-IL" sz="1800" dirty="0">
                <a:solidFill>
                  <a:srgbClr val="000000"/>
                </a:solidFill>
                <a:effectLst/>
                <a:ea typeface="Times New Roman" panose="02020603050405020304" pitchFamily="18" charset="0"/>
                <a:cs typeface="Arial" panose="020B0604020202020204" pitchFamily="34" charset="0"/>
              </a:rPr>
              <a:t>לכל מערכת תפקיד ייעודי.</a:t>
            </a:r>
            <a:br>
              <a:rPr lang="he-IL" sz="1800" dirty="0">
                <a:solidFill>
                  <a:srgbClr val="000000"/>
                </a:solidFill>
                <a:effectLst/>
                <a:ea typeface="Times New Roman" panose="02020603050405020304" pitchFamily="18" charset="0"/>
                <a:cs typeface="Arial" panose="020B0604020202020204" pitchFamily="34" charset="0"/>
              </a:rPr>
            </a:br>
            <a:r>
              <a:rPr lang="he-IL" sz="1800" dirty="0">
                <a:solidFill>
                  <a:srgbClr val="000000"/>
                </a:solidFill>
                <a:effectLst/>
                <a:ea typeface="Times New Roman" panose="02020603050405020304" pitchFamily="18" charset="0"/>
                <a:cs typeface="Arial" panose="020B0604020202020204" pitchFamily="34" charset="0"/>
              </a:rPr>
              <a:t>לכל מערכת חשיבות בפני עצמה.</a:t>
            </a:r>
            <a:br>
              <a:rPr lang="he-IL" sz="1800" dirty="0">
                <a:solidFill>
                  <a:srgbClr val="000000"/>
                </a:solidFill>
                <a:effectLst/>
                <a:ea typeface="Times New Roman" panose="02020603050405020304" pitchFamily="18" charset="0"/>
                <a:cs typeface="Arial" panose="020B0604020202020204" pitchFamily="34" charset="0"/>
              </a:rPr>
            </a:br>
            <a:r>
              <a:rPr lang="he-IL" sz="1800" dirty="0">
                <a:solidFill>
                  <a:srgbClr val="000000"/>
                </a:solidFill>
                <a:effectLst/>
                <a:ea typeface="Times New Roman" panose="02020603050405020304" pitchFamily="18" charset="0"/>
                <a:cs typeface="Arial" panose="020B0604020202020204" pitchFamily="34" charset="0"/>
              </a:rPr>
              <a:t>אי אפשר אפילו לדמיין חיים שיגרתים כאשר אחת מן המערכות אינה תקינה או אינה מתפקדת.</a:t>
            </a:r>
            <a:endParaRPr lang="he-IL" dirty="0"/>
          </a:p>
        </p:txBody>
      </p:sp>
    </p:spTree>
    <p:extLst>
      <p:ext uri="{BB962C8B-B14F-4D97-AF65-F5344CB8AC3E}">
        <p14:creationId xmlns:p14="http://schemas.microsoft.com/office/powerpoint/2010/main" val="367134506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0"/>
                                        <p:tgtEl>
                                          <p:spTgt spid="9"/>
                                        </p:tgtEl>
                                      </p:cBhvr>
                                    </p:animEffect>
                                    <p:anim calcmode="lin" valueType="num">
                                      <p:cBhvr>
                                        <p:cTn id="8" dur="1000" fill="hold"/>
                                        <p:tgtEl>
                                          <p:spTgt spid="9"/>
                                        </p:tgtEl>
                                        <p:attrNameLst>
                                          <p:attrName>ppt_x</p:attrName>
                                        </p:attrNameLst>
                                      </p:cBhvr>
                                      <p:tavLst>
                                        <p:tav tm="0">
                                          <p:val>
                                            <p:strVal val="#ppt_x"/>
                                          </p:val>
                                        </p:tav>
                                        <p:tav tm="100000">
                                          <p:val>
                                            <p:strVal val="#ppt_x"/>
                                          </p:val>
                                        </p:tav>
                                      </p:tavLst>
                                    </p:anim>
                                    <p:anim calcmode="lin" valueType="num">
                                      <p:cBhvr>
                                        <p:cTn id="9" dur="1000" fill="hold"/>
                                        <p:tgtEl>
                                          <p:spTgt spid="9"/>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fade">
                                      <p:cBhvr>
                                        <p:cTn id="14" dur="1000"/>
                                        <p:tgtEl>
                                          <p:spTgt spid="7"/>
                                        </p:tgtEl>
                                      </p:cBhvr>
                                    </p:animEffect>
                                    <p:anim calcmode="lin" valueType="num">
                                      <p:cBhvr>
                                        <p:cTn id="15" dur="1000" fill="hold"/>
                                        <p:tgtEl>
                                          <p:spTgt spid="7"/>
                                        </p:tgtEl>
                                        <p:attrNameLst>
                                          <p:attrName>ppt_x</p:attrName>
                                        </p:attrNameLst>
                                      </p:cBhvr>
                                      <p:tavLst>
                                        <p:tav tm="0">
                                          <p:val>
                                            <p:strVal val="#ppt_x"/>
                                          </p:val>
                                        </p:tav>
                                        <p:tav tm="100000">
                                          <p:val>
                                            <p:strVal val="#ppt_x"/>
                                          </p:val>
                                        </p:tav>
                                      </p:tavLst>
                                    </p:anim>
                                    <p:anim calcmode="lin" valueType="num">
                                      <p:cBhvr>
                                        <p:cTn id="16"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animEffect transition="in" filter="fade">
                                      <p:cBhvr>
                                        <p:cTn id="21" dur="1000"/>
                                        <p:tgtEl>
                                          <p:spTgt spid="6"/>
                                        </p:tgtEl>
                                      </p:cBhvr>
                                    </p:animEffect>
                                    <p:anim calcmode="lin" valueType="num">
                                      <p:cBhvr>
                                        <p:cTn id="22" dur="1000" fill="hold"/>
                                        <p:tgtEl>
                                          <p:spTgt spid="6"/>
                                        </p:tgtEl>
                                        <p:attrNameLst>
                                          <p:attrName>ppt_x</p:attrName>
                                        </p:attrNameLst>
                                      </p:cBhvr>
                                      <p:tavLst>
                                        <p:tav tm="0">
                                          <p:val>
                                            <p:strVal val="#ppt_x"/>
                                          </p:val>
                                        </p:tav>
                                        <p:tav tm="100000">
                                          <p:val>
                                            <p:strVal val="#ppt_x"/>
                                          </p:val>
                                        </p:tav>
                                      </p:tavLst>
                                    </p:anim>
                                    <p:anim calcmode="lin" valueType="num">
                                      <p:cBhvr>
                                        <p:cTn id="2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8"/>
                                        </p:tgtEl>
                                        <p:attrNameLst>
                                          <p:attrName>style.visibility</p:attrName>
                                        </p:attrNameLst>
                                      </p:cBhvr>
                                      <p:to>
                                        <p:strVal val="visible"/>
                                      </p:to>
                                    </p:set>
                                    <p:animEffect transition="in" filter="fade">
                                      <p:cBhvr>
                                        <p:cTn id="28" dur="1000"/>
                                        <p:tgtEl>
                                          <p:spTgt spid="8"/>
                                        </p:tgtEl>
                                      </p:cBhvr>
                                    </p:animEffect>
                                    <p:anim calcmode="lin" valueType="num">
                                      <p:cBhvr>
                                        <p:cTn id="29" dur="1000" fill="hold"/>
                                        <p:tgtEl>
                                          <p:spTgt spid="8"/>
                                        </p:tgtEl>
                                        <p:attrNameLst>
                                          <p:attrName>ppt_x</p:attrName>
                                        </p:attrNameLst>
                                      </p:cBhvr>
                                      <p:tavLst>
                                        <p:tav tm="0">
                                          <p:val>
                                            <p:strVal val="#ppt_x"/>
                                          </p:val>
                                        </p:tav>
                                        <p:tav tm="100000">
                                          <p:val>
                                            <p:strVal val="#ppt_x"/>
                                          </p:val>
                                        </p:tav>
                                      </p:tavLst>
                                    </p:anim>
                                    <p:anim calcmode="lin" valueType="num">
                                      <p:cBhvr>
                                        <p:cTn id="30" dur="1000" fill="hold"/>
                                        <p:tgtEl>
                                          <p:spTgt spid="8"/>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7" presetClass="entr"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visible"/>
                                      </p:to>
                                    </p:set>
                                    <p:animEffect transition="in" filter="fade">
                                      <p:cBhvr>
                                        <p:cTn id="35" dur="1000"/>
                                        <p:tgtEl>
                                          <p:spTgt spid="10"/>
                                        </p:tgtEl>
                                      </p:cBhvr>
                                    </p:animEffect>
                                    <p:anim calcmode="lin" valueType="num">
                                      <p:cBhvr>
                                        <p:cTn id="36" dur="1000" fill="hold"/>
                                        <p:tgtEl>
                                          <p:spTgt spid="10"/>
                                        </p:tgtEl>
                                        <p:attrNameLst>
                                          <p:attrName>ppt_x</p:attrName>
                                        </p:attrNameLst>
                                      </p:cBhvr>
                                      <p:tavLst>
                                        <p:tav tm="0">
                                          <p:val>
                                            <p:strVal val="#ppt_x"/>
                                          </p:val>
                                        </p:tav>
                                        <p:tav tm="100000">
                                          <p:val>
                                            <p:strVal val="#ppt_x"/>
                                          </p:val>
                                        </p:tav>
                                      </p:tavLst>
                                    </p:anim>
                                    <p:anim calcmode="lin" valueType="num">
                                      <p:cBhvr>
                                        <p:cTn id="37"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grpId="0"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1000"/>
                                        <p:tgtEl>
                                          <p:spTgt spid="11"/>
                                        </p:tgtEl>
                                      </p:cBhvr>
                                    </p:animEffect>
                                    <p:anim calcmode="lin" valueType="num">
                                      <p:cBhvr>
                                        <p:cTn id="43" dur="1000" fill="hold"/>
                                        <p:tgtEl>
                                          <p:spTgt spid="11"/>
                                        </p:tgtEl>
                                        <p:attrNameLst>
                                          <p:attrName>ppt_x</p:attrName>
                                        </p:attrNameLst>
                                      </p:cBhvr>
                                      <p:tavLst>
                                        <p:tav tm="0">
                                          <p:val>
                                            <p:strVal val="#ppt_x"/>
                                          </p:val>
                                        </p:tav>
                                        <p:tav tm="100000">
                                          <p:val>
                                            <p:strVal val="#ppt_x"/>
                                          </p:val>
                                        </p:tav>
                                      </p:tavLst>
                                    </p:anim>
                                    <p:anim calcmode="lin" valueType="num">
                                      <p:cBhvr>
                                        <p:cTn id="44" dur="1000" fill="hold"/>
                                        <p:tgtEl>
                                          <p:spTgt spid="11"/>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7" presetClass="entr"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visible"/>
                                      </p:to>
                                    </p:set>
                                    <p:animEffect transition="in" filter="fade">
                                      <p:cBhvr>
                                        <p:cTn id="49" dur="1000"/>
                                        <p:tgtEl>
                                          <p:spTgt spid="12"/>
                                        </p:tgtEl>
                                      </p:cBhvr>
                                    </p:animEffect>
                                    <p:anim calcmode="lin" valueType="num">
                                      <p:cBhvr>
                                        <p:cTn id="50" dur="1000" fill="hold"/>
                                        <p:tgtEl>
                                          <p:spTgt spid="12"/>
                                        </p:tgtEl>
                                        <p:attrNameLst>
                                          <p:attrName>ppt_x</p:attrName>
                                        </p:attrNameLst>
                                      </p:cBhvr>
                                      <p:tavLst>
                                        <p:tav tm="0">
                                          <p:val>
                                            <p:strVal val="#ppt_x"/>
                                          </p:val>
                                        </p:tav>
                                        <p:tav tm="100000">
                                          <p:val>
                                            <p:strVal val="#ppt_x"/>
                                          </p:val>
                                        </p:tav>
                                      </p:tavLst>
                                    </p:anim>
                                    <p:anim calcmode="lin" valueType="num">
                                      <p:cBhvr>
                                        <p:cTn id="51" dur="1000" fill="hold"/>
                                        <p:tgtEl>
                                          <p:spTgt spid="12"/>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7" presetClass="entr" presetSubtype="0" fill="hold" grpId="0" nodeType="clickEffect">
                                  <p:stCondLst>
                                    <p:cond delay="0"/>
                                  </p:stCondLst>
                                  <p:childTnLst>
                                    <p:set>
                                      <p:cBhvr>
                                        <p:cTn id="55" dur="1" fill="hold">
                                          <p:stCondLst>
                                            <p:cond delay="0"/>
                                          </p:stCondLst>
                                        </p:cTn>
                                        <p:tgtEl>
                                          <p:spTgt spid="13"/>
                                        </p:tgtEl>
                                        <p:attrNameLst>
                                          <p:attrName>style.visibility</p:attrName>
                                        </p:attrNameLst>
                                      </p:cBhvr>
                                      <p:to>
                                        <p:strVal val="visible"/>
                                      </p:to>
                                    </p:set>
                                    <p:animEffect transition="in" filter="fade">
                                      <p:cBhvr>
                                        <p:cTn id="56" dur="1000"/>
                                        <p:tgtEl>
                                          <p:spTgt spid="13"/>
                                        </p:tgtEl>
                                      </p:cBhvr>
                                    </p:animEffect>
                                    <p:anim calcmode="lin" valueType="num">
                                      <p:cBhvr>
                                        <p:cTn id="57" dur="1000" fill="hold"/>
                                        <p:tgtEl>
                                          <p:spTgt spid="13"/>
                                        </p:tgtEl>
                                        <p:attrNameLst>
                                          <p:attrName>ppt_x</p:attrName>
                                        </p:attrNameLst>
                                      </p:cBhvr>
                                      <p:tavLst>
                                        <p:tav tm="0">
                                          <p:val>
                                            <p:strVal val="#ppt_x"/>
                                          </p:val>
                                        </p:tav>
                                        <p:tav tm="100000">
                                          <p:val>
                                            <p:strVal val="#ppt_x"/>
                                          </p:val>
                                        </p:tav>
                                      </p:tavLst>
                                    </p:anim>
                                    <p:anim calcmode="lin" valueType="num">
                                      <p:cBhvr>
                                        <p:cTn id="58" dur="1000" fill="hold"/>
                                        <p:tgtEl>
                                          <p:spTgt spid="13"/>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16" presetClass="entr" presetSubtype="21"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Effect transition="in" filter="barn(inVertical)">
                                      <p:cBhvr>
                                        <p:cTn id="63"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AsOne/>
      </p:bldGraphic>
      <p:bldGraphic spid="7" grpId="0">
        <p:bldAsOne/>
      </p:bldGraphic>
      <p:bldGraphic spid="8" grpId="0">
        <p:bldAsOne/>
      </p:bldGraphic>
      <p:bldGraphic spid="9" grpId="0">
        <p:bldAsOne/>
      </p:bldGraphic>
      <p:bldGraphic spid="10" grpId="0">
        <p:bldAsOne/>
      </p:bldGraphic>
      <p:bldGraphic spid="11" grpId="0">
        <p:bldAsOne/>
      </p:bldGraphic>
      <p:bldGraphic spid="12" grpId="0">
        <p:bldAsOne/>
      </p:bldGraphic>
      <p:bldGraphic spid="13" grpId="0">
        <p:bldAsOne/>
      </p:bldGraphic>
      <p:bldP spid="1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a:extLst>
              <a:ext uri="{FF2B5EF4-FFF2-40B4-BE49-F238E27FC236}">
                <a16:creationId xmlns:a16="http://schemas.microsoft.com/office/drawing/2014/main" id="{B3209872-3C66-474A-A969-60BA2DC0271C}"/>
              </a:ext>
            </a:extLst>
          </p:cNvPr>
          <p:cNvSpPr>
            <a:spLocks noGrp="1"/>
          </p:cNvSpPr>
          <p:nvPr>
            <p:ph type="title"/>
          </p:nvPr>
        </p:nvSpPr>
        <p:spPr>
          <a:xfrm>
            <a:off x="800100" y="549275"/>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משולש החיים</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pic>
        <p:nvPicPr>
          <p:cNvPr id="5" name="תמונה 4">
            <a:extLst>
              <a:ext uri="{FF2B5EF4-FFF2-40B4-BE49-F238E27FC236}">
                <a16:creationId xmlns:a16="http://schemas.microsoft.com/office/drawing/2014/main" id="{438E80E0-5B73-4830-A925-16BC8900783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תיבת טקסט 6">
            <a:extLst>
              <a:ext uri="{FF2B5EF4-FFF2-40B4-BE49-F238E27FC236}">
                <a16:creationId xmlns:a16="http://schemas.microsoft.com/office/drawing/2014/main" id="{37986D6C-6FBB-416B-B6E3-2820EF83B498}"/>
              </a:ext>
            </a:extLst>
          </p:cNvPr>
          <p:cNvSpPr txBox="1"/>
          <p:nvPr/>
        </p:nvSpPr>
        <p:spPr>
          <a:xfrm>
            <a:off x="277238" y="2204864"/>
            <a:ext cx="8589524" cy="3139321"/>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pPr algn="r" rtl="1"/>
            <a:r>
              <a:rPr lang="he-IL" sz="1800" dirty="0">
                <a:effectLst/>
                <a:latin typeface="Times New Roman" panose="02020603050405020304" pitchFamily="18" charset="0"/>
                <a:ea typeface="Times New Roman" panose="02020603050405020304" pitchFamily="18" charset="0"/>
                <a:cs typeface="Arial" panose="020B0604020202020204" pitchFamily="34" charset="0"/>
              </a:rPr>
              <a:t>כפי שלמדנו, גוף האדם מורכב ממערכות רבות, אך ישנן שלוש מערכות שלהן השפעה קריטית על גוף האדם:</a:t>
            </a:r>
          </a:p>
          <a:p>
            <a:pPr algn="ctr" rtl="1"/>
            <a:r>
              <a:rPr lang="he-IL" sz="1800" dirty="0">
                <a:effectLst/>
                <a:latin typeface="Times New Roman" panose="02020603050405020304" pitchFamily="18" charset="0"/>
                <a:ea typeface="Times New Roman" panose="02020603050405020304" pitchFamily="18" charset="0"/>
                <a:cs typeface="Arial" panose="020B0604020202020204" pitchFamily="34" charset="0"/>
              </a:rPr>
              <a:t>           </a:t>
            </a:r>
            <a:r>
              <a:rPr lang="he-IL" sz="1800" b="1" dirty="0">
                <a:effectLst/>
                <a:latin typeface="Times New Roman" panose="02020603050405020304" pitchFamily="18" charset="0"/>
                <a:ea typeface="Times New Roman" panose="02020603050405020304" pitchFamily="18" charset="0"/>
                <a:cs typeface="Arial" panose="020B0604020202020204" pitchFamily="34" charset="0"/>
              </a:rPr>
              <a:t>מערכת העצבים, מערכת הנשימה ומערכת לב וכלי דם</a:t>
            </a:r>
            <a:r>
              <a:rPr lang="he-IL" sz="1800" dirty="0">
                <a:effectLst/>
                <a:latin typeface="Times New Roman" panose="02020603050405020304" pitchFamily="18" charset="0"/>
                <a:ea typeface="Times New Roman" panose="02020603050405020304" pitchFamily="18" charset="0"/>
                <a:cs typeface="Arial" panose="020B0604020202020204" pitchFamily="34" charset="0"/>
              </a:rPr>
              <a:t>. </a:t>
            </a:r>
            <a:endParaRPr lang="en-US" sz="1800" dirty="0">
              <a:effectLst/>
              <a:latin typeface="Times New Roman" panose="02020603050405020304" pitchFamily="18" charset="0"/>
              <a:ea typeface="Times New Roman" panose="02020603050405020304" pitchFamily="18" charset="0"/>
            </a:endParaRPr>
          </a:p>
          <a:p>
            <a:pPr algn="r" rtl="1"/>
            <a:r>
              <a:rPr lang="he-IL" sz="1800" b="1" u="sng" dirty="0">
                <a:effectLst/>
                <a:latin typeface="Times New Roman" panose="02020603050405020304" pitchFamily="18" charset="0"/>
                <a:ea typeface="Times New Roman" panose="02020603050405020304" pitchFamily="18" charset="0"/>
                <a:cs typeface="Arial" panose="020B0604020202020204" pitchFamily="34" charset="0"/>
              </a:rPr>
              <a:t>מערכת העצבים- </a:t>
            </a:r>
            <a:r>
              <a:rPr lang="he-IL" sz="1800" dirty="0">
                <a:effectLst/>
                <a:latin typeface="Times New Roman" panose="02020603050405020304" pitchFamily="18" charset="0"/>
                <a:ea typeface="Times New Roman" panose="02020603050405020304" pitchFamily="18" charset="0"/>
                <a:cs typeface="Arial" panose="020B0604020202020204" pitchFamily="34" charset="0"/>
              </a:rPr>
              <a:t>תפקידה פיקוח ובקרה על כלל מערכות הגוף. האיבר המרכזי במער' העצבים- המוח.</a:t>
            </a:r>
            <a:endParaRPr lang="en-US" sz="1800" dirty="0">
              <a:effectLst/>
              <a:latin typeface="Times New Roman" panose="02020603050405020304" pitchFamily="18" charset="0"/>
              <a:ea typeface="Times New Roman" panose="02020603050405020304" pitchFamily="18" charset="0"/>
            </a:endParaRPr>
          </a:p>
          <a:p>
            <a:pPr algn="r" rtl="1"/>
            <a:r>
              <a:rPr lang="he-IL" sz="1800" b="1" u="sng" dirty="0">
                <a:effectLst/>
                <a:latin typeface="Times New Roman" panose="02020603050405020304" pitchFamily="18" charset="0"/>
                <a:ea typeface="Times New Roman" panose="02020603050405020304" pitchFamily="18" charset="0"/>
                <a:cs typeface="Arial" panose="020B0604020202020204" pitchFamily="34" charset="0"/>
              </a:rPr>
              <a:t>מערכת הנשימה- </a:t>
            </a:r>
            <a:r>
              <a:rPr lang="he-IL" sz="1800" dirty="0">
                <a:effectLst/>
                <a:latin typeface="Times New Roman" panose="02020603050405020304" pitchFamily="18" charset="0"/>
                <a:ea typeface="Times New Roman" panose="02020603050405020304" pitchFamily="18" charset="0"/>
                <a:cs typeface="Arial" panose="020B0604020202020204" pitchFamily="34" charset="0"/>
              </a:rPr>
              <a:t>תפקידה להכניס חמצן הדרוש לתפקוד התאים ולסלק פחמן דו חמצני מהגוף. איבריה המרכזיים של מערכת הנשימה הם  האף, הפה, קנה הנשימה והריאות.</a:t>
            </a:r>
            <a:endParaRPr lang="en-US" sz="1800" dirty="0">
              <a:effectLst/>
              <a:latin typeface="Times New Roman" panose="02020603050405020304" pitchFamily="18" charset="0"/>
              <a:ea typeface="Times New Roman" panose="02020603050405020304" pitchFamily="18" charset="0"/>
            </a:endParaRPr>
          </a:p>
          <a:p>
            <a:pPr algn="r" rtl="1"/>
            <a:r>
              <a:rPr lang="he-IL" sz="1800" b="1" u="sng" dirty="0">
                <a:effectLst/>
                <a:latin typeface="Times New Roman" panose="02020603050405020304" pitchFamily="18" charset="0"/>
                <a:ea typeface="Times New Roman" panose="02020603050405020304" pitchFamily="18" charset="0"/>
                <a:cs typeface="Arial" panose="020B0604020202020204" pitchFamily="34" charset="0"/>
              </a:rPr>
              <a:t>מערכת לב וכלי דם- </a:t>
            </a:r>
            <a:r>
              <a:rPr lang="he-IL" sz="1800" dirty="0">
                <a:effectLst/>
                <a:latin typeface="Times New Roman" panose="02020603050405020304" pitchFamily="18" charset="0"/>
                <a:ea typeface="Times New Roman" panose="02020603050405020304" pitchFamily="18" charset="0"/>
                <a:cs typeface="Arial" panose="020B0604020202020204" pitchFamily="34" charset="0"/>
              </a:rPr>
              <a:t>תפקידה להזרים דם עם חמצן שמגיע מהריאות לאיברים השונים ולהחזיר מהם פחמן דו חמצני אל הריאות כדי שיסלקו אותו מהגוף.  איבריה המרכזיים של מערכת הדם הם הלב, כלי הדם, עורקים, ורידים, נימים ונוזל הדם.</a:t>
            </a:r>
            <a:endParaRPr lang="en-US" sz="1800" dirty="0">
              <a:effectLst/>
              <a:latin typeface="Times New Roman" panose="02020603050405020304" pitchFamily="18" charset="0"/>
              <a:ea typeface="Times New Roman" panose="02020603050405020304" pitchFamily="18" charset="0"/>
            </a:endParaRPr>
          </a:p>
          <a:p>
            <a:pPr algn="r"/>
            <a:r>
              <a:rPr lang="he-IL" sz="1800" dirty="0">
                <a:effectLst/>
                <a:ea typeface="Times New Roman" panose="02020603050405020304" pitchFamily="18" charset="0"/>
                <a:cs typeface="Arial" panose="020B0604020202020204" pitchFamily="34" charset="0"/>
              </a:rPr>
              <a:t>פגיעה באחת מהמערכות האלו תגרום </a:t>
            </a:r>
            <a:r>
              <a:rPr lang="he-IL" sz="1800" b="1" dirty="0">
                <a:effectLst/>
                <a:ea typeface="Times New Roman" panose="02020603050405020304" pitchFamily="18" charset="0"/>
                <a:cs typeface="Arial" panose="020B0604020202020204" pitchFamily="34" charset="0"/>
              </a:rPr>
              <a:t>סכנה מיידית</a:t>
            </a:r>
            <a:r>
              <a:rPr lang="he-IL" sz="1800" dirty="0">
                <a:effectLst/>
                <a:ea typeface="Times New Roman" panose="02020603050405020304" pitchFamily="18" charset="0"/>
                <a:cs typeface="Arial" panose="020B0604020202020204" pitchFamily="34" charset="0"/>
              </a:rPr>
              <a:t> לחיים, ועל כן הן מכונות "משולש החיים".</a:t>
            </a:r>
            <a:endParaRPr lang="he-IL" dirty="0"/>
          </a:p>
        </p:txBody>
      </p:sp>
    </p:spTree>
    <p:extLst>
      <p:ext uri="{BB962C8B-B14F-4D97-AF65-F5344CB8AC3E}">
        <p14:creationId xmlns:p14="http://schemas.microsoft.com/office/powerpoint/2010/main" val="255251842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down)">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כותרת 1">
            <a:extLst>
              <a:ext uri="{FF2B5EF4-FFF2-40B4-BE49-F238E27FC236}">
                <a16:creationId xmlns:a16="http://schemas.microsoft.com/office/drawing/2014/main" id="{E50EF955-1AD9-4899-BACF-1B5F79767F1A}"/>
              </a:ext>
            </a:extLst>
          </p:cNvPr>
          <p:cNvSpPr>
            <a:spLocks noGrp="1"/>
          </p:cNvSpPr>
          <p:nvPr>
            <p:ph type="title"/>
          </p:nvPr>
        </p:nvSpPr>
        <p:spPr>
          <a:xfrm>
            <a:off x="800100" y="549275"/>
            <a:ext cx="7543800" cy="1464096"/>
          </a:xfrm>
        </p:spPr>
        <p:txBody>
          <a:bodyPr>
            <a:normAutofit/>
            <a:scene3d>
              <a:camera prst="orthographicFront"/>
              <a:lightRig rig="soft" dir="t">
                <a:rot lat="0" lon="0" rev="15600000"/>
              </a:lightRig>
            </a:scene3d>
            <a:sp3d extrusionH="57150" prstMaterial="softEdge">
              <a:bevelT w="25400" h="38100"/>
            </a:sp3d>
          </a:bodyPr>
          <a:lstStyle/>
          <a:p>
            <a:pPr algn="ctr"/>
            <a:r>
              <a:rPr lang="he-IL" sz="4000" b="1" spc="0" dirty="0">
                <a:ln/>
                <a:solidFill>
                  <a:schemeClr val="bg2">
                    <a:lumMod val="50000"/>
                  </a:schemeClr>
                </a:solidFill>
                <a:cs typeface="Arial" pitchFamily="34" charset="0"/>
              </a:rPr>
              <a:t>משולש החיים</a:t>
            </a:r>
            <a:br>
              <a:rPr lang="he-IL" sz="4000" b="1" spc="0" dirty="0">
                <a:ln/>
                <a:solidFill>
                  <a:schemeClr val="bg2">
                    <a:lumMod val="50000"/>
                  </a:schemeClr>
                </a:solidFill>
                <a:cs typeface="Arial" pitchFamily="34" charset="0"/>
              </a:rPr>
            </a:br>
            <a:endParaRPr lang="he-IL" b="1" spc="0" dirty="0">
              <a:ln/>
              <a:solidFill>
                <a:schemeClr val="accent4"/>
              </a:solidFill>
            </a:endParaRPr>
          </a:p>
        </p:txBody>
      </p:sp>
      <p:pic>
        <p:nvPicPr>
          <p:cNvPr id="5" name="תמונה 4">
            <a:extLst>
              <a:ext uri="{FF2B5EF4-FFF2-40B4-BE49-F238E27FC236}">
                <a16:creationId xmlns:a16="http://schemas.microsoft.com/office/drawing/2014/main" id="{4ACF1B0B-C883-4854-8197-AC06590FCA2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9440" y="122940"/>
            <a:ext cx="1458942" cy="4984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47">
            <a:extLst>
              <a:ext uri="{FF2B5EF4-FFF2-40B4-BE49-F238E27FC236}">
                <a16:creationId xmlns:a16="http://schemas.microsoft.com/office/drawing/2014/main" id="{4D5C4EE3-C41E-4251-863E-1342DD6AC602}"/>
              </a:ext>
            </a:extLst>
          </p:cNvPr>
          <p:cNvSpPr>
            <a:spLocks noChangeArrowheads="1"/>
          </p:cNvSpPr>
          <p:nvPr/>
        </p:nvSpPr>
        <p:spPr bwMode="auto">
          <a:xfrm>
            <a:off x="6516688" y="4797425"/>
            <a:ext cx="719137" cy="574675"/>
          </a:xfrm>
          <a:prstGeom prst="rect">
            <a:avLst/>
          </a:prstGeom>
          <a:noFill/>
          <a:ln w="9525">
            <a:noFill/>
            <a:miter lim="800000"/>
            <a:headEnd/>
            <a:tailEnd/>
          </a:ln>
          <a:effectLst/>
        </p:spPr>
        <p:txBody>
          <a:bodyPr anchor="ctr"/>
          <a:lstStyle/>
          <a:p>
            <a:pPr algn="ctr">
              <a:defRPr/>
            </a:pPr>
            <a:r>
              <a:rPr lang="en-US" sz="2400" i="1" dirty="0">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cs typeface="Arial" pitchFamily="34" charset="0"/>
              </a:rPr>
              <a:t>O-2</a:t>
            </a:r>
          </a:p>
        </p:txBody>
      </p:sp>
      <p:sp>
        <p:nvSpPr>
          <p:cNvPr id="7" name="Rectangle 48">
            <a:extLst>
              <a:ext uri="{FF2B5EF4-FFF2-40B4-BE49-F238E27FC236}">
                <a16:creationId xmlns:a16="http://schemas.microsoft.com/office/drawing/2014/main" id="{45D70A05-87CE-494C-9DDB-E10643D8A898}"/>
              </a:ext>
            </a:extLst>
          </p:cNvPr>
          <p:cNvSpPr>
            <a:spLocks noChangeArrowheads="1"/>
          </p:cNvSpPr>
          <p:nvPr/>
        </p:nvSpPr>
        <p:spPr bwMode="auto">
          <a:xfrm>
            <a:off x="2339975" y="4652963"/>
            <a:ext cx="719138" cy="574675"/>
          </a:xfrm>
          <a:prstGeom prst="rect">
            <a:avLst/>
          </a:prstGeom>
          <a:noFill/>
          <a:ln w="9525">
            <a:noFill/>
            <a:miter lim="800000"/>
            <a:headEnd/>
            <a:tailEnd/>
          </a:ln>
          <a:effectLst/>
        </p:spPr>
        <p:txBody>
          <a:bodyPr anchor="ctr"/>
          <a:lstStyle/>
          <a:p>
            <a:pPr algn="ctr">
              <a:defRPr/>
            </a:pPr>
            <a:r>
              <a:rPr lang="en-US" sz="2400" i="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cs typeface="Arial" pitchFamily="34" charset="0"/>
              </a:rPr>
              <a:t>O-2</a:t>
            </a:r>
          </a:p>
        </p:txBody>
      </p:sp>
      <p:sp>
        <p:nvSpPr>
          <p:cNvPr id="8" name="Rectangle 50">
            <a:extLst>
              <a:ext uri="{FF2B5EF4-FFF2-40B4-BE49-F238E27FC236}">
                <a16:creationId xmlns:a16="http://schemas.microsoft.com/office/drawing/2014/main" id="{E65DB7DB-F9BD-42EF-9420-43E4361664A8}"/>
              </a:ext>
            </a:extLst>
          </p:cNvPr>
          <p:cNvSpPr>
            <a:spLocks noChangeArrowheads="1"/>
          </p:cNvSpPr>
          <p:nvPr/>
        </p:nvSpPr>
        <p:spPr bwMode="auto">
          <a:xfrm>
            <a:off x="2051050" y="4868863"/>
            <a:ext cx="1008063" cy="574675"/>
          </a:xfrm>
          <a:prstGeom prst="rect">
            <a:avLst/>
          </a:prstGeom>
          <a:noFill/>
          <a:ln w="9525">
            <a:noFill/>
            <a:miter lim="800000"/>
            <a:headEnd/>
            <a:tailEnd/>
          </a:ln>
        </p:spPr>
        <p:txBody>
          <a:bodyPr anchor="ctr"/>
          <a:lstStyle/>
          <a:p>
            <a:pPr algn="ctr"/>
            <a:r>
              <a:rPr lang="en-US" sz="2400">
                <a:solidFill>
                  <a:schemeClr val="tx2"/>
                </a:solidFill>
                <a:cs typeface="Arial" pitchFamily="34" charset="0"/>
              </a:rPr>
              <a:t>CO-2</a:t>
            </a:r>
          </a:p>
        </p:txBody>
      </p:sp>
      <p:sp>
        <p:nvSpPr>
          <p:cNvPr id="9" name="Rectangle 51">
            <a:extLst>
              <a:ext uri="{FF2B5EF4-FFF2-40B4-BE49-F238E27FC236}">
                <a16:creationId xmlns:a16="http://schemas.microsoft.com/office/drawing/2014/main" id="{CCD6C8B0-87A6-49E8-893C-6D0F32FB4E40}"/>
              </a:ext>
            </a:extLst>
          </p:cNvPr>
          <p:cNvSpPr>
            <a:spLocks noChangeArrowheads="1"/>
          </p:cNvSpPr>
          <p:nvPr/>
        </p:nvSpPr>
        <p:spPr bwMode="auto">
          <a:xfrm>
            <a:off x="4067175" y="2276475"/>
            <a:ext cx="1081088" cy="574675"/>
          </a:xfrm>
          <a:prstGeom prst="rect">
            <a:avLst/>
          </a:prstGeom>
          <a:noFill/>
          <a:ln w="9525">
            <a:noFill/>
            <a:miter lim="800000"/>
            <a:headEnd/>
            <a:tailEnd/>
          </a:ln>
        </p:spPr>
        <p:txBody>
          <a:bodyPr anchor="ctr"/>
          <a:lstStyle/>
          <a:p>
            <a:pPr algn="ctr"/>
            <a:r>
              <a:rPr lang="en-US" sz="2400" dirty="0">
                <a:solidFill>
                  <a:schemeClr val="tx2"/>
                </a:solidFill>
                <a:cs typeface="Arial" pitchFamily="34" charset="0"/>
              </a:rPr>
              <a:t>CO-2</a:t>
            </a:r>
          </a:p>
        </p:txBody>
      </p:sp>
      <p:sp>
        <p:nvSpPr>
          <p:cNvPr id="10" name="Rectangle 52">
            <a:extLst>
              <a:ext uri="{FF2B5EF4-FFF2-40B4-BE49-F238E27FC236}">
                <a16:creationId xmlns:a16="http://schemas.microsoft.com/office/drawing/2014/main" id="{4C2365B3-C611-4BA0-B76E-B10166960708}"/>
              </a:ext>
            </a:extLst>
          </p:cNvPr>
          <p:cNvSpPr>
            <a:spLocks noChangeArrowheads="1"/>
          </p:cNvSpPr>
          <p:nvPr/>
        </p:nvSpPr>
        <p:spPr bwMode="auto">
          <a:xfrm>
            <a:off x="6372225" y="5159375"/>
            <a:ext cx="1008063" cy="574675"/>
          </a:xfrm>
          <a:prstGeom prst="rect">
            <a:avLst/>
          </a:prstGeom>
          <a:noFill/>
          <a:ln w="9525">
            <a:noFill/>
            <a:miter lim="800000"/>
            <a:headEnd/>
            <a:tailEnd/>
          </a:ln>
        </p:spPr>
        <p:txBody>
          <a:bodyPr anchor="ctr"/>
          <a:lstStyle/>
          <a:p>
            <a:pPr algn="ctr"/>
            <a:r>
              <a:rPr lang="en-US" sz="2400" dirty="0">
                <a:solidFill>
                  <a:schemeClr val="tx2"/>
                </a:solidFill>
                <a:cs typeface="Arial" pitchFamily="34" charset="0"/>
              </a:rPr>
              <a:t>CO-2</a:t>
            </a:r>
          </a:p>
        </p:txBody>
      </p:sp>
      <p:sp>
        <p:nvSpPr>
          <p:cNvPr id="11" name="Text Box 10">
            <a:extLst>
              <a:ext uri="{FF2B5EF4-FFF2-40B4-BE49-F238E27FC236}">
                <a16:creationId xmlns:a16="http://schemas.microsoft.com/office/drawing/2014/main" id="{282BF1D2-2B05-405B-9A9E-21B12DDC2E18}"/>
              </a:ext>
            </a:extLst>
          </p:cNvPr>
          <p:cNvSpPr txBox="1">
            <a:spLocks noChangeArrowheads="1"/>
          </p:cNvSpPr>
          <p:nvPr/>
        </p:nvSpPr>
        <p:spPr bwMode="auto">
          <a:xfrm>
            <a:off x="3997325" y="2909888"/>
            <a:ext cx="1079500" cy="519112"/>
          </a:xfrm>
          <a:prstGeom prst="rect">
            <a:avLst/>
          </a:prstGeom>
          <a:noFill/>
          <a:ln w="9525">
            <a:noFill/>
            <a:miter lim="800000"/>
            <a:headEnd/>
            <a:tailEnd/>
          </a:ln>
        </p:spPr>
        <p:txBody>
          <a:bodyPr>
            <a:spAutoFit/>
          </a:bodyPr>
          <a:lstStyle/>
          <a:p>
            <a:pPr algn="ctr">
              <a:spcBef>
                <a:spcPct val="50000"/>
              </a:spcBef>
            </a:pPr>
            <a:r>
              <a:rPr lang="he-IL" sz="2800">
                <a:latin typeface="Guttman Logo1" pitchFamily="2" charset="2"/>
              </a:rPr>
              <a:t>מח</a:t>
            </a:r>
            <a:endParaRPr lang="en-US" sz="2800">
              <a:latin typeface="Guttman Logo1" pitchFamily="2" charset="2"/>
            </a:endParaRPr>
          </a:p>
        </p:txBody>
      </p:sp>
      <p:sp>
        <p:nvSpPr>
          <p:cNvPr id="12" name="Text Box 11">
            <a:extLst>
              <a:ext uri="{FF2B5EF4-FFF2-40B4-BE49-F238E27FC236}">
                <a16:creationId xmlns:a16="http://schemas.microsoft.com/office/drawing/2014/main" id="{BB8A60D3-C869-4FB2-971E-7738D9F9DDF7}"/>
              </a:ext>
            </a:extLst>
          </p:cNvPr>
          <p:cNvSpPr txBox="1">
            <a:spLocks noChangeArrowheads="1"/>
          </p:cNvSpPr>
          <p:nvPr/>
        </p:nvSpPr>
        <p:spPr bwMode="auto">
          <a:xfrm>
            <a:off x="6300788" y="5862638"/>
            <a:ext cx="1079500" cy="519112"/>
          </a:xfrm>
          <a:prstGeom prst="rect">
            <a:avLst/>
          </a:prstGeom>
          <a:noFill/>
          <a:ln w="9525">
            <a:noFill/>
            <a:miter lim="800000"/>
            <a:headEnd/>
            <a:tailEnd/>
          </a:ln>
        </p:spPr>
        <p:txBody>
          <a:bodyPr>
            <a:spAutoFit/>
          </a:bodyPr>
          <a:lstStyle/>
          <a:p>
            <a:pPr algn="ctr">
              <a:spcBef>
                <a:spcPct val="50000"/>
              </a:spcBef>
            </a:pPr>
            <a:r>
              <a:rPr lang="he-IL" sz="2800">
                <a:latin typeface="Guttman Logo1" pitchFamily="2" charset="2"/>
              </a:rPr>
              <a:t>לב</a:t>
            </a:r>
            <a:endParaRPr lang="en-US" sz="2800">
              <a:latin typeface="Guttman Logo1" pitchFamily="2" charset="2"/>
            </a:endParaRPr>
          </a:p>
        </p:txBody>
      </p:sp>
      <p:sp>
        <p:nvSpPr>
          <p:cNvPr id="13" name="Text Box 12">
            <a:extLst>
              <a:ext uri="{FF2B5EF4-FFF2-40B4-BE49-F238E27FC236}">
                <a16:creationId xmlns:a16="http://schemas.microsoft.com/office/drawing/2014/main" id="{4640A7DD-7265-4AC1-8109-6CD6222D9EC6}"/>
              </a:ext>
            </a:extLst>
          </p:cNvPr>
          <p:cNvSpPr txBox="1">
            <a:spLocks noChangeArrowheads="1"/>
          </p:cNvSpPr>
          <p:nvPr/>
        </p:nvSpPr>
        <p:spPr bwMode="auto">
          <a:xfrm>
            <a:off x="1981200" y="5661025"/>
            <a:ext cx="1295400" cy="519113"/>
          </a:xfrm>
          <a:prstGeom prst="rect">
            <a:avLst/>
          </a:prstGeom>
          <a:noFill/>
          <a:ln w="9525">
            <a:noFill/>
            <a:miter lim="800000"/>
            <a:headEnd/>
            <a:tailEnd/>
          </a:ln>
        </p:spPr>
        <p:txBody>
          <a:bodyPr>
            <a:spAutoFit/>
          </a:bodyPr>
          <a:lstStyle/>
          <a:p>
            <a:pPr algn="ctr">
              <a:spcBef>
                <a:spcPct val="50000"/>
              </a:spcBef>
            </a:pPr>
            <a:r>
              <a:rPr lang="he-IL" sz="2800">
                <a:latin typeface="Guttman Logo1" pitchFamily="2" charset="2"/>
              </a:rPr>
              <a:t>ריאות</a:t>
            </a:r>
            <a:endParaRPr lang="en-US" sz="2800">
              <a:latin typeface="Guttman Logo1" pitchFamily="2" charset="2"/>
            </a:endParaRPr>
          </a:p>
        </p:txBody>
      </p:sp>
      <p:sp>
        <p:nvSpPr>
          <p:cNvPr id="14" name="Line 18">
            <a:extLst>
              <a:ext uri="{FF2B5EF4-FFF2-40B4-BE49-F238E27FC236}">
                <a16:creationId xmlns:a16="http://schemas.microsoft.com/office/drawing/2014/main" id="{83E85649-934D-42B9-B880-E9DDFE7BFB8C}"/>
              </a:ext>
            </a:extLst>
          </p:cNvPr>
          <p:cNvSpPr>
            <a:spLocks noChangeShapeType="1"/>
          </p:cNvSpPr>
          <p:nvPr/>
        </p:nvSpPr>
        <p:spPr bwMode="auto">
          <a:xfrm flipH="1" flipV="1">
            <a:off x="3276600" y="5516563"/>
            <a:ext cx="3240088" cy="71437"/>
          </a:xfrm>
          <a:prstGeom prst="line">
            <a:avLst/>
          </a:prstGeom>
          <a:noFill/>
          <a:ln w="38100">
            <a:solidFill>
              <a:schemeClr val="tx1"/>
            </a:solidFill>
            <a:prstDash val="dash"/>
            <a:round/>
            <a:headEnd/>
            <a:tailEnd type="stealth" w="lg" len="lg"/>
          </a:ln>
        </p:spPr>
        <p:txBody>
          <a:bodyPr/>
          <a:lstStyle/>
          <a:p>
            <a:endParaRPr lang="he-IL"/>
          </a:p>
        </p:txBody>
      </p:sp>
      <p:sp>
        <p:nvSpPr>
          <p:cNvPr id="15" name="Line 20">
            <a:extLst>
              <a:ext uri="{FF2B5EF4-FFF2-40B4-BE49-F238E27FC236}">
                <a16:creationId xmlns:a16="http://schemas.microsoft.com/office/drawing/2014/main" id="{11F1D8C5-3B61-4184-9171-DB6A32FC2BF2}"/>
              </a:ext>
            </a:extLst>
          </p:cNvPr>
          <p:cNvSpPr>
            <a:spLocks noChangeShapeType="1"/>
          </p:cNvSpPr>
          <p:nvPr/>
        </p:nvSpPr>
        <p:spPr bwMode="auto">
          <a:xfrm>
            <a:off x="5076825" y="2708275"/>
            <a:ext cx="1800225" cy="1944688"/>
          </a:xfrm>
          <a:prstGeom prst="line">
            <a:avLst/>
          </a:prstGeom>
          <a:noFill/>
          <a:ln w="38100">
            <a:solidFill>
              <a:schemeClr val="tx1"/>
            </a:solidFill>
            <a:prstDash val="dash"/>
            <a:round/>
            <a:headEnd/>
            <a:tailEnd type="stealth" w="lg" len="lg"/>
          </a:ln>
        </p:spPr>
        <p:txBody>
          <a:bodyPr/>
          <a:lstStyle/>
          <a:p>
            <a:endParaRPr lang="he-IL"/>
          </a:p>
        </p:txBody>
      </p:sp>
      <p:sp>
        <p:nvSpPr>
          <p:cNvPr id="16" name="Line 22">
            <a:extLst>
              <a:ext uri="{FF2B5EF4-FFF2-40B4-BE49-F238E27FC236}">
                <a16:creationId xmlns:a16="http://schemas.microsoft.com/office/drawing/2014/main" id="{E6014BBE-64C6-4083-8D35-FA82F55A51EF}"/>
              </a:ext>
            </a:extLst>
          </p:cNvPr>
          <p:cNvSpPr>
            <a:spLocks noChangeShapeType="1"/>
          </p:cNvSpPr>
          <p:nvPr/>
        </p:nvSpPr>
        <p:spPr bwMode="auto">
          <a:xfrm flipH="1">
            <a:off x="179388" y="5589588"/>
            <a:ext cx="1800225" cy="719137"/>
          </a:xfrm>
          <a:prstGeom prst="line">
            <a:avLst/>
          </a:prstGeom>
          <a:noFill/>
          <a:ln w="38100">
            <a:solidFill>
              <a:schemeClr val="tx1"/>
            </a:solidFill>
            <a:prstDash val="dash"/>
            <a:round/>
            <a:headEnd/>
            <a:tailEnd type="stealth" w="lg" len="lg"/>
          </a:ln>
        </p:spPr>
        <p:txBody>
          <a:bodyPr/>
          <a:lstStyle/>
          <a:p>
            <a:endParaRPr lang="he-IL"/>
          </a:p>
        </p:txBody>
      </p:sp>
      <p:sp>
        <p:nvSpPr>
          <p:cNvPr id="17" name="Line 24">
            <a:extLst>
              <a:ext uri="{FF2B5EF4-FFF2-40B4-BE49-F238E27FC236}">
                <a16:creationId xmlns:a16="http://schemas.microsoft.com/office/drawing/2014/main" id="{07BEFBF1-D28D-403C-94B4-505020FBBF2E}"/>
              </a:ext>
            </a:extLst>
          </p:cNvPr>
          <p:cNvSpPr>
            <a:spLocks noChangeShapeType="1"/>
          </p:cNvSpPr>
          <p:nvPr/>
        </p:nvSpPr>
        <p:spPr bwMode="auto">
          <a:xfrm>
            <a:off x="323850" y="2781300"/>
            <a:ext cx="1871663" cy="1871663"/>
          </a:xfrm>
          <a:prstGeom prst="line">
            <a:avLst/>
          </a:prstGeom>
          <a:noFill/>
          <a:ln w="38100">
            <a:solidFill>
              <a:srgbClr val="307EDC"/>
            </a:solidFill>
            <a:round/>
            <a:headEnd/>
            <a:tailEnd type="stealth" w="lg" len="lg"/>
          </a:ln>
        </p:spPr>
        <p:txBody>
          <a:bodyPr/>
          <a:lstStyle/>
          <a:p>
            <a:endParaRPr lang="he-IL"/>
          </a:p>
        </p:txBody>
      </p:sp>
      <p:sp>
        <p:nvSpPr>
          <p:cNvPr id="18" name="Line 31">
            <a:extLst>
              <a:ext uri="{FF2B5EF4-FFF2-40B4-BE49-F238E27FC236}">
                <a16:creationId xmlns:a16="http://schemas.microsoft.com/office/drawing/2014/main" id="{4317414A-678A-45DD-B116-A2591697F525}"/>
              </a:ext>
            </a:extLst>
          </p:cNvPr>
          <p:cNvSpPr>
            <a:spLocks noChangeShapeType="1"/>
          </p:cNvSpPr>
          <p:nvPr/>
        </p:nvSpPr>
        <p:spPr bwMode="auto">
          <a:xfrm flipH="1" flipV="1">
            <a:off x="4932363" y="2997200"/>
            <a:ext cx="1655762" cy="1800225"/>
          </a:xfrm>
          <a:prstGeom prst="line">
            <a:avLst/>
          </a:prstGeom>
          <a:noFill/>
          <a:ln w="38100">
            <a:solidFill>
              <a:srgbClr val="307EDC"/>
            </a:solidFill>
            <a:round/>
            <a:headEnd/>
            <a:tailEnd type="stealth" w="lg" len="lg"/>
          </a:ln>
        </p:spPr>
        <p:txBody>
          <a:bodyPr/>
          <a:lstStyle/>
          <a:p>
            <a:endParaRPr lang="he-IL"/>
          </a:p>
        </p:txBody>
      </p:sp>
      <p:sp>
        <p:nvSpPr>
          <p:cNvPr id="19" name="Line 33">
            <a:extLst>
              <a:ext uri="{FF2B5EF4-FFF2-40B4-BE49-F238E27FC236}">
                <a16:creationId xmlns:a16="http://schemas.microsoft.com/office/drawing/2014/main" id="{ADBE63F7-91E2-4112-8EDF-B443F9D6A630}"/>
              </a:ext>
            </a:extLst>
          </p:cNvPr>
          <p:cNvSpPr>
            <a:spLocks noChangeShapeType="1"/>
          </p:cNvSpPr>
          <p:nvPr/>
        </p:nvSpPr>
        <p:spPr bwMode="auto">
          <a:xfrm>
            <a:off x="4787900" y="3284538"/>
            <a:ext cx="360363" cy="360362"/>
          </a:xfrm>
          <a:prstGeom prst="line">
            <a:avLst/>
          </a:prstGeom>
          <a:noFill/>
          <a:ln w="38100">
            <a:solidFill>
              <a:srgbClr val="008000"/>
            </a:solidFill>
            <a:round/>
            <a:headEnd/>
            <a:tailEnd type="stealth" w="lg" len="lg"/>
          </a:ln>
        </p:spPr>
        <p:txBody>
          <a:bodyPr/>
          <a:lstStyle/>
          <a:p>
            <a:endParaRPr lang="he-IL"/>
          </a:p>
        </p:txBody>
      </p:sp>
      <p:sp>
        <p:nvSpPr>
          <p:cNvPr id="20" name="Line 35">
            <a:extLst>
              <a:ext uri="{FF2B5EF4-FFF2-40B4-BE49-F238E27FC236}">
                <a16:creationId xmlns:a16="http://schemas.microsoft.com/office/drawing/2014/main" id="{2941EC51-79F0-413D-B23E-23FB38923C0F}"/>
              </a:ext>
            </a:extLst>
          </p:cNvPr>
          <p:cNvSpPr>
            <a:spLocks noChangeShapeType="1"/>
          </p:cNvSpPr>
          <p:nvPr/>
        </p:nvSpPr>
        <p:spPr bwMode="auto">
          <a:xfrm>
            <a:off x="3203575" y="5084763"/>
            <a:ext cx="3024188" cy="73025"/>
          </a:xfrm>
          <a:prstGeom prst="line">
            <a:avLst/>
          </a:prstGeom>
          <a:noFill/>
          <a:ln w="38100">
            <a:solidFill>
              <a:srgbClr val="307EDC"/>
            </a:solidFill>
            <a:round/>
            <a:headEnd/>
            <a:tailEnd type="stealth" w="lg" len="lg"/>
          </a:ln>
        </p:spPr>
        <p:txBody>
          <a:bodyPr/>
          <a:lstStyle/>
          <a:p>
            <a:endParaRPr lang="he-IL"/>
          </a:p>
        </p:txBody>
      </p:sp>
      <p:sp>
        <p:nvSpPr>
          <p:cNvPr id="21" name="Line 38">
            <a:extLst>
              <a:ext uri="{FF2B5EF4-FFF2-40B4-BE49-F238E27FC236}">
                <a16:creationId xmlns:a16="http://schemas.microsoft.com/office/drawing/2014/main" id="{2C8829DB-C2D5-4D95-A319-69DA94AAA0F8}"/>
              </a:ext>
            </a:extLst>
          </p:cNvPr>
          <p:cNvSpPr>
            <a:spLocks noChangeShapeType="1"/>
          </p:cNvSpPr>
          <p:nvPr/>
        </p:nvSpPr>
        <p:spPr bwMode="auto">
          <a:xfrm flipH="1">
            <a:off x="3924300" y="3284538"/>
            <a:ext cx="287338" cy="358775"/>
          </a:xfrm>
          <a:prstGeom prst="line">
            <a:avLst/>
          </a:prstGeom>
          <a:noFill/>
          <a:ln w="38100">
            <a:solidFill>
              <a:srgbClr val="008000"/>
            </a:solidFill>
            <a:round/>
            <a:headEnd/>
            <a:tailEnd type="stealth" w="lg" len="lg"/>
          </a:ln>
        </p:spPr>
        <p:txBody>
          <a:bodyPr/>
          <a:lstStyle/>
          <a:p>
            <a:endParaRPr lang="he-IL"/>
          </a:p>
        </p:txBody>
      </p:sp>
      <p:sp>
        <p:nvSpPr>
          <p:cNvPr id="22" name="Line 39">
            <a:extLst>
              <a:ext uri="{FF2B5EF4-FFF2-40B4-BE49-F238E27FC236}">
                <a16:creationId xmlns:a16="http://schemas.microsoft.com/office/drawing/2014/main" id="{28B70FE7-BC30-4BFF-826D-A10A8664A23F}"/>
              </a:ext>
            </a:extLst>
          </p:cNvPr>
          <p:cNvSpPr>
            <a:spLocks noChangeShapeType="1"/>
          </p:cNvSpPr>
          <p:nvPr/>
        </p:nvSpPr>
        <p:spPr bwMode="auto">
          <a:xfrm>
            <a:off x="5291138" y="3789363"/>
            <a:ext cx="360362" cy="360362"/>
          </a:xfrm>
          <a:prstGeom prst="line">
            <a:avLst/>
          </a:prstGeom>
          <a:noFill/>
          <a:ln w="38100">
            <a:solidFill>
              <a:srgbClr val="008000"/>
            </a:solidFill>
            <a:round/>
            <a:headEnd/>
            <a:tailEnd type="stealth" w="lg" len="lg"/>
          </a:ln>
        </p:spPr>
        <p:txBody>
          <a:bodyPr/>
          <a:lstStyle/>
          <a:p>
            <a:endParaRPr lang="he-IL"/>
          </a:p>
        </p:txBody>
      </p:sp>
      <p:sp>
        <p:nvSpPr>
          <p:cNvPr id="23" name="Line 40">
            <a:extLst>
              <a:ext uri="{FF2B5EF4-FFF2-40B4-BE49-F238E27FC236}">
                <a16:creationId xmlns:a16="http://schemas.microsoft.com/office/drawing/2014/main" id="{6DD6A43A-D838-4C1E-87A6-87D57E1B6E54}"/>
              </a:ext>
            </a:extLst>
          </p:cNvPr>
          <p:cNvSpPr>
            <a:spLocks noChangeShapeType="1"/>
          </p:cNvSpPr>
          <p:nvPr/>
        </p:nvSpPr>
        <p:spPr bwMode="auto">
          <a:xfrm>
            <a:off x="5795963" y="4292600"/>
            <a:ext cx="360362" cy="358775"/>
          </a:xfrm>
          <a:prstGeom prst="line">
            <a:avLst/>
          </a:prstGeom>
          <a:noFill/>
          <a:ln w="38100">
            <a:solidFill>
              <a:srgbClr val="008000"/>
            </a:solidFill>
            <a:round/>
            <a:headEnd/>
            <a:tailEnd type="stealth" w="lg" len="lg"/>
          </a:ln>
        </p:spPr>
        <p:txBody>
          <a:bodyPr/>
          <a:lstStyle/>
          <a:p>
            <a:endParaRPr lang="he-IL"/>
          </a:p>
        </p:txBody>
      </p:sp>
      <p:sp>
        <p:nvSpPr>
          <p:cNvPr id="24" name="Line 41">
            <a:extLst>
              <a:ext uri="{FF2B5EF4-FFF2-40B4-BE49-F238E27FC236}">
                <a16:creationId xmlns:a16="http://schemas.microsoft.com/office/drawing/2014/main" id="{992EFA52-4D8E-47DA-8BB6-E3B0CC2B5D84}"/>
              </a:ext>
            </a:extLst>
          </p:cNvPr>
          <p:cNvSpPr>
            <a:spLocks noChangeShapeType="1"/>
          </p:cNvSpPr>
          <p:nvPr/>
        </p:nvSpPr>
        <p:spPr bwMode="auto">
          <a:xfrm flipH="1">
            <a:off x="3563938" y="3789363"/>
            <a:ext cx="287337" cy="360362"/>
          </a:xfrm>
          <a:prstGeom prst="line">
            <a:avLst/>
          </a:prstGeom>
          <a:noFill/>
          <a:ln w="38100">
            <a:solidFill>
              <a:srgbClr val="008000"/>
            </a:solidFill>
            <a:round/>
            <a:headEnd/>
            <a:tailEnd type="stealth" w="lg" len="lg"/>
          </a:ln>
        </p:spPr>
        <p:txBody>
          <a:bodyPr/>
          <a:lstStyle/>
          <a:p>
            <a:endParaRPr lang="he-IL"/>
          </a:p>
        </p:txBody>
      </p:sp>
      <p:sp>
        <p:nvSpPr>
          <p:cNvPr id="25" name="Line 42">
            <a:extLst>
              <a:ext uri="{FF2B5EF4-FFF2-40B4-BE49-F238E27FC236}">
                <a16:creationId xmlns:a16="http://schemas.microsoft.com/office/drawing/2014/main" id="{993267D3-2534-4BCC-B1EB-F533338AB26B}"/>
              </a:ext>
            </a:extLst>
          </p:cNvPr>
          <p:cNvSpPr>
            <a:spLocks noChangeShapeType="1"/>
          </p:cNvSpPr>
          <p:nvPr/>
        </p:nvSpPr>
        <p:spPr bwMode="auto">
          <a:xfrm flipH="1">
            <a:off x="3203575" y="4292600"/>
            <a:ext cx="288925" cy="360363"/>
          </a:xfrm>
          <a:prstGeom prst="line">
            <a:avLst/>
          </a:prstGeom>
          <a:noFill/>
          <a:ln w="38100">
            <a:solidFill>
              <a:srgbClr val="008000"/>
            </a:solidFill>
            <a:round/>
            <a:headEnd/>
            <a:tailEnd type="stealth" w="lg" len="lg"/>
          </a:ln>
        </p:spPr>
        <p:txBody>
          <a:bodyPr/>
          <a:lstStyle/>
          <a:p>
            <a:endParaRPr lang="he-IL"/>
          </a:p>
        </p:txBody>
      </p:sp>
      <p:sp>
        <p:nvSpPr>
          <p:cNvPr id="26" name="Rectangle 49">
            <a:extLst>
              <a:ext uri="{FF2B5EF4-FFF2-40B4-BE49-F238E27FC236}">
                <a16:creationId xmlns:a16="http://schemas.microsoft.com/office/drawing/2014/main" id="{32EB3110-45F7-4ADF-901A-299209091554}"/>
              </a:ext>
            </a:extLst>
          </p:cNvPr>
          <p:cNvSpPr>
            <a:spLocks noChangeArrowheads="1"/>
          </p:cNvSpPr>
          <p:nvPr/>
        </p:nvSpPr>
        <p:spPr bwMode="auto">
          <a:xfrm>
            <a:off x="107950" y="2709863"/>
            <a:ext cx="719138" cy="574675"/>
          </a:xfrm>
          <a:prstGeom prst="rect">
            <a:avLst/>
          </a:prstGeom>
          <a:noFill/>
          <a:ln w="9525">
            <a:noFill/>
            <a:miter lim="800000"/>
            <a:headEnd/>
            <a:tailEnd/>
          </a:ln>
          <a:effectLst/>
        </p:spPr>
        <p:txBody>
          <a:bodyPr anchor="ctr"/>
          <a:lstStyle/>
          <a:p>
            <a:pPr algn="ctr">
              <a:defRPr/>
            </a:pPr>
            <a:r>
              <a:rPr lang="en-US" sz="2400" i="1">
                <a:solidFill>
                  <a:schemeClr val="bg1"/>
                </a:solidFill>
                <a:effectDag name="">
                  <a:cont type="tree" name="">
                    <a:effect ref="fillLine"/>
                    <a:outerShdw dist="38100" dir="13500000" algn="br">
                      <a:srgbClr val="FFFFFF"/>
                    </a:outerShdw>
                  </a:cont>
                  <a:cont type="tree" name="">
                    <a:effect ref="fillLine"/>
                    <a:outerShdw dist="38100" dir="2700000" algn="tl">
                      <a:srgbClr val="999999"/>
                    </a:outerShdw>
                  </a:cont>
                  <a:effect ref="fillLine"/>
                </a:effectDag>
                <a:cs typeface="Arial" pitchFamily="34" charset="0"/>
              </a:rPr>
              <a:t>O-2</a:t>
            </a:r>
          </a:p>
        </p:txBody>
      </p:sp>
      <p:pic>
        <p:nvPicPr>
          <p:cNvPr id="27" name="Picture 29" descr="ראות">
            <a:extLst>
              <a:ext uri="{FF2B5EF4-FFF2-40B4-BE49-F238E27FC236}">
                <a16:creationId xmlns:a16="http://schemas.microsoft.com/office/drawing/2014/main" id="{D0B0F15F-B444-472C-B13E-A100044A3873}"/>
              </a:ext>
            </a:extLst>
          </p:cNvPr>
          <p:cNvPicPr>
            <a:picLocks noChangeAspect="1" noChangeArrowheads="1"/>
          </p:cNvPicPr>
          <p:nvPr/>
        </p:nvPicPr>
        <p:blipFill>
          <a:blip r:embed="rId3" cstate="print">
            <a:clrChange>
              <a:clrFrom>
                <a:srgbClr val="4450A2"/>
              </a:clrFrom>
              <a:clrTo>
                <a:srgbClr val="4450A2">
                  <a:alpha val="0"/>
                </a:srgbClr>
              </a:clrTo>
            </a:clrChange>
          </a:blip>
          <a:srcRect/>
          <a:stretch>
            <a:fillRect/>
          </a:stretch>
        </p:blipFill>
        <p:spPr bwMode="auto">
          <a:xfrm>
            <a:off x="1692275" y="4338638"/>
            <a:ext cx="1871663" cy="1497012"/>
          </a:xfrm>
          <a:prstGeom prst="rect">
            <a:avLst/>
          </a:prstGeom>
          <a:noFill/>
          <a:ln w="9525">
            <a:noFill/>
            <a:miter lim="800000"/>
            <a:headEnd/>
            <a:tailEnd/>
          </a:ln>
        </p:spPr>
      </p:pic>
      <p:pic>
        <p:nvPicPr>
          <p:cNvPr id="28" name="Picture 9" descr="מוח נקי">
            <a:extLst>
              <a:ext uri="{FF2B5EF4-FFF2-40B4-BE49-F238E27FC236}">
                <a16:creationId xmlns:a16="http://schemas.microsoft.com/office/drawing/2014/main" id="{23638AC7-3C67-43A5-A48C-BAFD39EA7F80}"/>
              </a:ext>
            </a:extLst>
          </p:cNvPr>
          <p:cNvPicPr>
            <a:picLocks noChangeAspect="1" noChangeArrowheads="1"/>
          </p:cNvPicPr>
          <p:nvPr/>
        </p:nvPicPr>
        <p:blipFill>
          <a:blip r:embed="rId4" cstate="print">
            <a:clrChange>
              <a:clrFrom>
                <a:srgbClr val="FFFFFF"/>
              </a:clrFrom>
              <a:clrTo>
                <a:srgbClr val="FFFFFF">
                  <a:alpha val="0"/>
                </a:srgbClr>
              </a:clrTo>
            </a:clrChange>
          </a:blip>
          <a:srcRect/>
          <a:stretch>
            <a:fillRect/>
          </a:stretch>
        </p:blipFill>
        <p:spPr bwMode="auto">
          <a:xfrm>
            <a:off x="3851275" y="1844675"/>
            <a:ext cx="1368425" cy="1212850"/>
          </a:xfrm>
          <a:prstGeom prst="rect">
            <a:avLst/>
          </a:prstGeom>
          <a:noFill/>
          <a:ln w="9525">
            <a:noFill/>
            <a:miter lim="800000"/>
            <a:headEnd/>
            <a:tailEnd/>
          </a:ln>
        </p:spPr>
      </p:pic>
      <p:pic>
        <p:nvPicPr>
          <p:cNvPr id="29" name="Picture 30" descr="לב אנימציה">
            <a:extLst>
              <a:ext uri="{FF2B5EF4-FFF2-40B4-BE49-F238E27FC236}">
                <a16:creationId xmlns:a16="http://schemas.microsoft.com/office/drawing/2014/main" id="{ADACF048-BEF1-4379-BCA7-C8DC1F5741DD}"/>
              </a:ext>
            </a:extLst>
          </p:cNvPr>
          <p:cNvPicPr>
            <a:picLocks noChangeAspect="1" noChangeArrowheads="1" noCrop="1"/>
          </p:cNvPicPr>
          <p:nvPr/>
        </p:nvPicPr>
        <p:blipFill>
          <a:blip r:embed="rId5" cstate="print"/>
          <a:srcRect/>
          <a:stretch>
            <a:fillRect/>
          </a:stretch>
        </p:blipFill>
        <p:spPr bwMode="auto">
          <a:xfrm>
            <a:off x="6194425" y="4437063"/>
            <a:ext cx="1420813" cy="1584325"/>
          </a:xfrm>
          <a:prstGeom prst="rect">
            <a:avLst/>
          </a:prstGeom>
          <a:noFill/>
          <a:ln w="9525">
            <a:noFill/>
            <a:miter lim="800000"/>
            <a:headEnd/>
            <a:tailEnd/>
          </a:ln>
        </p:spPr>
      </p:pic>
      <p:sp>
        <p:nvSpPr>
          <p:cNvPr id="30" name="Rectangle 55">
            <a:extLst>
              <a:ext uri="{FF2B5EF4-FFF2-40B4-BE49-F238E27FC236}">
                <a16:creationId xmlns:a16="http://schemas.microsoft.com/office/drawing/2014/main" id="{EE26098A-D515-4C52-A236-B5F0F2979307}"/>
              </a:ext>
            </a:extLst>
          </p:cNvPr>
          <p:cNvSpPr>
            <a:spLocks noChangeArrowheads="1"/>
          </p:cNvSpPr>
          <p:nvPr/>
        </p:nvSpPr>
        <p:spPr bwMode="auto">
          <a:xfrm>
            <a:off x="4067175" y="3213100"/>
            <a:ext cx="944563" cy="639763"/>
          </a:xfrm>
          <a:prstGeom prst="rect">
            <a:avLst/>
          </a:prstGeom>
          <a:noFill/>
          <a:ln w="9525" algn="ctr">
            <a:noFill/>
            <a:miter lim="800000"/>
            <a:headEnd/>
            <a:tailEnd/>
          </a:ln>
        </p:spPr>
        <p:txBody>
          <a:bodyPr wrap="none" anchor="ctr">
            <a:spAutoFit/>
          </a:bodyPr>
          <a:lstStyle/>
          <a:p>
            <a:pPr algn="ctr"/>
            <a:r>
              <a:rPr lang="he-IL" sz="1200" b="0">
                <a:solidFill>
                  <a:srgbClr val="008000"/>
                </a:solidFill>
                <a:latin typeface="Guttman Logo1" pitchFamily="2" charset="2"/>
                <a:cs typeface="Arial" pitchFamily="34" charset="0"/>
              </a:rPr>
              <a:t>הפעלה</a:t>
            </a:r>
          </a:p>
          <a:p>
            <a:pPr algn="ctr"/>
            <a:r>
              <a:rPr lang="he-IL" sz="1200" b="0">
                <a:solidFill>
                  <a:srgbClr val="008000"/>
                </a:solidFill>
                <a:latin typeface="Guttman Logo1" pitchFamily="2" charset="2"/>
                <a:cs typeface="Arial" pitchFamily="34" charset="0"/>
              </a:rPr>
              <a:t> ופיקוח ישיר </a:t>
            </a:r>
          </a:p>
          <a:p>
            <a:pPr algn="ctr"/>
            <a:r>
              <a:rPr lang="he-IL" sz="1200" b="0">
                <a:solidFill>
                  <a:srgbClr val="008000"/>
                </a:solidFill>
                <a:latin typeface="Guttman Logo1" pitchFamily="2" charset="2"/>
                <a:cs typeface="Arial" pitchFamily="34" charset="0"/>
              </a:rPr>
              <a:t>ע"י המוח</a:t>
            </a:r>
            <a:endParaRPr lang="he-IL" b="0">
              <a:solidFill>
                <a:srgbClr val="008000"/>
              </a:solidFill>
              <a:latin typeface="Guttman Logo1" pitchFamily="2" charset="2"/>
              <a:cs typeface="Arial" pitchFamily="34" charset="0"/>
            </a:endParaRPr>
          </a:p>
        </p:txBody>
      </p:sp>
      <p:sp>
        <p:nvSpPr>
          <p:cNvPr id="31" name="Rectangle 56">
            <a:extLst>
              <a:ext uri="{FF2B5EF4-FFF2-40B4-BE49-F238E27FC236}">
                <a16:creationId xmlns:a16="http://schemas.microsoft.com/office/drawing/2014/main" id="{81BA20BC-2877-487F-AF7D-DB69A97454FE}"/>
              </a:ext>
            </a:extLst>
          </p:cNvPr>
          <p:cNvSpPr>
            <a:spLocks noChangeArrowheads="1"/>
          </p:cNvSpPr>
          <p:nvPr/>
        </p:nvSpPr>
        <p:spPr bwMode="auto">
          <a:xfrm rot="196907">
            <a:off x="4427538" y="4791075"/>
            <a:ext cx="541337" cy="366713"/>
          </a:xfrm>
          <a:prstGeom prst="rect">
            <a:avLst/>
          </a:prstGeom>
          <a:noFill/>
          <a:ln w="9525" algn="ctr">
            <a:noFill/>
            <a:miter lim="800000"/>
            <a:headEnd/>
            <a:tailEnd/>
          </a:ln>
        </p:spPr>
        <p:txBody>
          <a:bodyPr wrap="none" anchor="ctr">
            <a:spAutoFit/>
          </a:bodyPr>
          <a:lstStyle/>
          <a:p>
            <a:r>
              <a:rPr lang="he-IL" sz="1200" b="0">
                <a:solidFill>
                  <a:srgbClr val="307EDC"/>
                </a:solidFill>
                <a:latin typeface="Guttman Logo1" pitchFamily="2" charset="2"/>
                <a:cs typeface="Arial" pitchFamily="34" charset="0"/>
              </a:rPr>
              <a:t>חמצן</a:t>
            </a:r>
            <a:r>
              <a:rPr lang="he-IL" b="0">
                <a:solidFill>
                  <a:srgbClr val="307EDC"/>
                </a:solidFill>
                <a:latin typeface="Guttman Logo1" pitchFamily="2" charset="2"/>
                <a:cs typeface="Arial" pitchFamily="34" charset="0"/>
              </a:rPr>
              <a:t> </a:t>
            </a:r>
          </a:p>
        </p:txBody>
      </p:sp>
      <p:sp>
        <p:nvSpPr>
          <p:cNvPr id="32" name="Rectangle 57">
            <a:extLst>
              <a:ext uri="{FF2B5EF4-FFF2-40B4-BE49-F238E27FC236}">
                <a16:creationId xmlns:a16="http://schemas.microsoft.com/office/drawing/2014/main" id="{03D591A8-E905-4F1F-A2A8-E6D4B25EC143}"/>
              </a:ext>
            </a:extLst>
          </p:cNvPr>
          <p:cNvSpPr>
            <a:spLocks noChangeArrowheads="1"/>
          </p:cNvSpPr>
          <p:nvPr/>
        </p:nvSpPr>
        <p:spPr bwMode="auto">
          <a:xfrm rot="2791488">
            <a:off x="1239044" y="3625056"/>
            <a:ext cx="520700" cy="274638"/>
          </a:xfrm>
          <a:prstGeom prst="rect">
            <a:avLst/>
          </a:prstGeom>
          <a:noFill/>
          <a:ln w="9525" algn="ctr">
            <a:noFill/>
            <a:miter lim="800000"/>
            <a:headEnd/>
            <a:tailEnd/>
          </a:ln>
        </p:spPr>
        <p:txBody>
          <a:bodyPr wrap="none" anchor="ctr">
            <a:spAutoFit/>
          </a:bodyPr>
          <a:lstStyle/>
          <a:p>
            <a:r>
              <a:rPr lang="he-IL" sz="1200" b="0">
                <a:solidFill>
                  <a:srgbClr val="307EDC"/>
                </a:solidFill>
                <a:latin typeface="Guttman Logo1" pitchFamily="2" charset="2"/>
                <a:cs typeface="Arial" pitchFamily="34" charset="0"/>
              </a:rPr>
              <a:t>חמצן </a:t>
            </a:r>
          </a:p>
        </p:txBody>
      </p:sp>
      <p:sp>
        <p:nvSpPr>
          <p:cNvPr id="33" name="Rectangle 58">
            <a:extLst>
              <a:ext uri="{FF2B5EF4-FFF2-40B4-BE49-F238E27FC236}">
                <a16:creationId xmlns:a16="http://schemas.microsoft.com/office/drawing/2014/main" id="{37BBCF44-5FF4-4379-BCF9-303F9988AD66}"/>
              </a:ext>
            </a:extLst>
          </p:cNvPr>
          <p:cNvSpPr>
            <a:spLocks noChangeArrowheads="1"/>
          </p:cNvSpPr>
          <p:nvPr/>
        </p:nvSpPr>
        <p:spPr bwMode="auto">
          <a:xfrm rot="-1267908">
            <a:off x="0" y="5818188"/>
            <a:ext cx="1465263" cy="274637"/>
          </a:xfrm>
          <a:prstGeom prst="rect">
            <a:avLst/>
          </a:prstGeom>
          <a:noFill/>
          <a:ln w="9525" algn="ctr">
            <a:noFill/>
            <a:miter lim="800000"/>
            <a:headEnd/>
            <a:tailEnd/>
          </a:ln>
        </p:spPr>
        <p:txBody>
          <a:bodyPr anchor="ctr">
            <a:spAutoFit/>
          </a:bodyPr>
          <a:lstStyle/>
          <a:p>
            <a:r>
              <a:rPr lang="he-IL" sz="1200" b="0">
                <a:latin typeface="Guttman Logo1" pitchFamily="2" charset="2"/>
                <a:cs typeface="Arial" pitchFamily="34" charset="0"/>
              </a:rPr>
              <a:t>פחמן דו חמצני</a:t>
            </a:r>
          </a:p>
        </p:txBody>
      </p:sp>
      <p:sp>
        <p:nvSpPr>
          <p:cNvPr id="34" name="Rectangle 59">
            <a:extLst>
              <a:ext uri="{FF2B5EF4-FFF2-40B4-BE49-F238E27FC236}">
                <a16:creationId xmlns:a16="http://schemas.microsoft.com/office/drawing/2014/main" id="{411ECD85-B9DD-4CD7-8167-AD4BF26B52F4}"/>
              </a:ext>
            </a:extLst>
          </p:cNvPr>
          <p:cNvSpPr>
            <a:spLocks noChangeArrowheads="1"/>
          </p:cNvSpPr>
          <p:nvPr/>
        </p:nvSpPr>
        <p:spPr bwMode="auto">
          <a:xfrm>
            <a:off x="3611563" y="5241925"/>
            <a:ext cx="1465262" cy="274638"/>
          </a:xfrm>
          <a:prstGeom prst="rect">
            <a:avLst/>
          </a:prstGeom>
          <a:noFill/>
          <a:ln w="9525" algn="ctr">
            <a:noFill/>
            <a:miter lim="800000"/>
            <a:headEnd/>
            <a:tailEnd/>
          </a:ln>
        </p:spPr>
        <p:txBody>
          <a:bodyPr anchor="ctr">
            <a:spAutoFit/>
          </a:bodyPr>
          <a:lstStyle/>
          <a:p>
            <a:r>
              <a:rPr lang="he-IL" sz="1200" b="0">
                <a:latin typeface="Guttman Logo1" pitchFamily="2" charset="2"/>
                <a:cs typeface="Arial" pitchFamily="34" charset="0"/>
              </a:rPr>
              <a:t>פחמן דו חמצני</a:t>
            </a:r>
          </a:p>
        </p:txBody>
      </p:sp>
    </p:spTree>
    <p:extLst>
      <p:ext uri="{BB962C8B-B14F-4D97-AF65-F5344CB8AC3E}">
        <p14:creationId xmlns:p14="http://schemas.microsoft.com/office/powerpoint/2010/main" val="571394575"/>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3" presetClass="path" presetSubtype="0" repeatCount="indefinite" accel="50000" decel="50000" fill="hold" grpId="0" nodeType="afterEffect">
                                  <p:stCondLst>
                                    <p:cond delay="0"/>
                                  </p:stCondLst>
                                  <p:childTnLst>
                                    <p:animMotion origin="layout" path="M -0.00781 0.00023 L 0.43715 0.01873 " pathEditMode="relative" rAng="0" ptsTypes="AA">
                                      <p:cBhvr>
                                        <p:cTn id="6" dur="2000" fill="hold"/>
                                        <p:tgtEl>
                                          <p:spTgt spid="7"/>
                                        </p:tgtEl>
                                        <p:attrNameLst>
                                          <p:attrName>ppt_x</p:attrName>
                                          <p:attrName>ppt_y</p:attrName>
                                        </p:attrNameLst>
                                      </p:cBhvr>
                                      <p:rCtr x="22200" y="900"/>
                                    </p:animMotion>
                                  </p:childTnLst>
                                </p:cTn>
                              </p:par>
                            </p:childTnLst>
                          </p:cTn>
                        </p:par>
                        <p:par>
                          <p:cTn id="7" fill="hold">
                            <p:stCondLst>
                              <p:cond delay="2000"/>
                            </p:stCondLst>
                            <p:childTnLst>
                              <p:par>
                                <p:cTn id="8" presetID="56" presetClass="path" presetSubtype="0" repeatCount="indefinite" accel="50000" decel="50000" fill="hold" grpId="0" nodeType="afterEffect">
                                  <p:stCondLst>
                                    <p:cond delay="0"/>
                                  </p:stCondLst>
                                  <p:childTnLst>
                                    <p:animMotion origin="layout" path="M 0.00799 1.96532E-6 L -0.24392 -0.35653 " pathEditMode="relative" rAng="0" ptsTypes="AA">
                                      <p:cBhvr>
                                        <p:cTn id="9" dur="2000" fill="hold"/>
                                        <p:tgtEl>
                                          <p:spTgt spid="6"/>
                                        </p:tgtEl>
                                        <p:attrNameLst>
                                          <p:attrName>ppt_x</p:attrName>
                                          <p:attrName>ppt_y</p:attrName>
                                        </p:attrNameLst>
                                      </p:cBhvr>
                                      <p:rCtr x="-12600" y="-17800"/>
                                    </p:animMotion>
                                  </p:childTnLst>
                                </p:cTn>
                              </p:par>
                            </p:childTnLst>
                          </p:cTn>
                        </p:par>
                        <p:par>
                          <p:cTn id="10" fill="hold">
                            <p:stCondLst>
                              <p:cond delay="4000"/>
                            </p:stCondLst>
                            <p:childTnLst>
                              <p:par>
                                <p:cTn id="11" presetID="0" presetClass="path" presetSubtype="0" repeatCount="indefinite" accel="50000" decel="50000" fill="hold" grpId="0" nodeType="afterEffect">
                                  <p:stCondLst>
                                    <p:cond delay="0"/>
                                  </p:stCondLst>
                                  <p:childTnLst>
                                    <p:animMotion origin="layout" path="M 3.88889E-6 -3.23699E-6 C 0.00833 -0.01456 -0.00348 0.00671 0.00659 -0.00878 C 0.01579 -0.02219 0.00937 -0.0178 0.01736 -0.0215 C 0.02621 -0.03676 0.03645 -0.04508 0.04913 -0.05086 C 0.05156 -0.0511 0.07743 -0.05156 0.07986 -0.04531 C 0.08055 -0.04208 0.08003 -0.03861 0.0802 -0.03514 C 0.14427 0.06012 0.20937 0.15307 0.27291 0.24833 C 0.28073 0.25919 0.275 0.27977 0.27482 0.29549 C 0.27413 0.31469 0.26857 0.33688 0.25625 0.34405 C 0.25382 0.34775 0.25208 0.35168 0.24965 0.35538 " pathEditMode="relative" rAng="-194008" ptsTypes="fffffffffA">
                                      <p:cBhvr>
                                        <p:cTn id="12" dur="2000" fill="hold"/>
                                        <p:tgtEl>
                                          <p:spTgt spid="9"/>
                                        </p:tgtEl>
                                        <p:attrNameLst>
                                          <p:attrName>ppt_x</p:attrName>
                                          <p:attrName>ppt_y</p:attrName>
                                        </p:attrNameLst>
                                      </p:cBhvr>
                                      <p:rCtr x="13900" y="15300"/>
                                    </p:animMotion>
                                  </p:childTnLst>
                                </p:cTn>
                              </p:par>
                            </p:childTnLst>
                          </p:cTn>
                        </p:par>
                        <p:par>
                          <p:cTn id="13" fill="hold">
                            <p:stCondLst>
                              <p:cond delay="6000"/>
                            </p:stCondLst>
                            <p:childTnLst>
                              <p:par>
                                <p:cTn id="14" presetID="35" presetClass="path" presetSubtype="0" repeatCount="indefinite" accel="50000" decel="50000" fill="hold" grpId="0" nodeType="afterEffect">
                                  <p:stCondLst>
                                    <p:cond delay="0"/>
                                  </p:stCondLst>
                                  <p:childTnLst>
                                    <p:animMotion origin="layout" path="M -0.01181 0.01018 L -0.4842 -0.01109 " pathEditMode="relative" rAng="0" ptsTypes="AA">
                                      <p:cBhvr>
                                        <p:cTn id="15" dur="2000" fill="hold"/>
                                        <p:tgtEl>
                                          <p:spTgt spid="10"/>
                                        </p:tgtEl>
                                        <p:attrNameLst>
                                          <p:attrName>ppt_x</p:attrName>
                                          <p:attrName>ppt_y</p:attrName>
                                        </p:attrNameLst>
                                      </p:cBhvr>
                                      <p:rCtr x="-23600" y="-1100"/>
                                    </p:animMotion>
                                  </p:childTnLst>
                                </p:cTn>
                              </p:par>
                              <p:par>
                                <p:cTn id="16" presetID="49" presetClass="path" presetSubtype="0" repeatCount="indefinite" accel="50000" decel="50000" fill="hold" grpId="0" nodeType="withEffect">
                                  <p:stCondLst>
                                    <p:cond delay="0"/>
                                  </p:stCondLst>
                                  <p:childTnLst>
                                    <p:animMotion origin="layout" path="M 0.0217 -0.0104 L -0.32465 0.19931 " pathEditMode="relative" rAng="0" ptsTypes="AA">
                                      <p:cBhvr>
                                        <p:cTn id="17" dur="2000" fill="hold"/>
                                        <p:tgtEl>
                                          <p:spTgt spid="8"/>
                                        </p:tgtEl>
                                        <p:attrNameLst>
                                          <p:attrName>ppt_x</p:attrName>
                                          <p:attrName>ppt_y</p:attrName>
                                        </p:attrNameLst>
                                      </p:cBhvr>
                                      <p:rCtr x="-17300" y="10500"/>
                                    </p:animMotion>
                                  </p:childTnLst>
                                </p:cTn>
                              </p:par>
                              <p:par>
                                <p:cTn id="18" presetID="6" presetClass="emph" presetSubtype="0" repeatCount="indefinite" fill="hold" nodeType="withEffect">
                                  <p:stCondLst>
                                    <p:cond delay="0"/>
                                  </p:stCondLst>
                                  <p:childTnLst>
                                    <p:animScale>
                                      <p:cBhvr>
                                        <p:cTn id="19" dur="2000" fill="hold"/>
                                        <p:tgtEl>
                                          <p:spTgt spid="27"/>
                                        </p:tgtEl>
                                      </p:cBhvr>
                                      <p:by x="110000" y="110000"/>
                                    </p:animScale>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17"/>
                                        </p:tgtEl>
                                        <p:attrNameLst>
                                          <p:attrName>style.visibility</p:attrName>
                                        </p:attrNameLst>
                                      </p:cBhvr>
                                      <p:to>
                                        <p:strVal val="visible"/>
                                      </p:to>
                                    </p:set>
                                    <p:animEffect transition="in" filter="wipe(left)">
                                      <p:cBhvr>
                                        <p:cTn id="24" dur="2000"/>
                                        <p:tgtEl>
                                          <p:spTgt spid="17"/>
                                        </p:tgtEl>
                                      </p:cBhvr>
                                    </p:animEffect>
                                  </p:childTnLst>
                                </p:cTn>
                              </p:par>
                              <p:par>
                                <p:cTn id="25" presetID="1" presetClass="entr" presetSubtype="0" fill="hold" grpId="0" nodeType="withEffect">
                                  <p:stCondLst>
                                    <p:cond delay="0"/>
                                  </p:stCondLst>
                                  <p:childTnLst>
                                    <p:set>
                                      <p:cBhvr>
                                        <p:cTn id="26" dur="1" fill="hold">
                                          <p:stCondLst>
                                            <p:cond delay="0"/>
                                          </p:stCondLst>
                                        </p:cTn>
                                        <p:tgtEl>
                                          <p:spTgt spid="32"/>
                                        </p:tgtEl>
                                        <p:attrNameLst>
                                          <p:attrName>style.visibility</p:attrName>
                                        </p:attrNameLst>
                                      </p:cBhvr>
                                      <p:to>
                                        <p:strVal val="visible"/>
                                      </p:to>
                                    </p:set>
                                  </p:childTnLst>
                                </p:cTn>
                              </p:par>
                            </p:childTnLst>
                          </p:cTn>
                        </p:par>
                        <p:par>
                          <p:cTn id="27" fill="hold">
                            <p:stCondLst>
                              <p:cond delay="2000"/>
                            </p:stCondLst>
                            <p:childTnLst>
                              <p:par>
                                <p:cTn id="28" presetID="10" presetClass="entr" presetSubtype="0" fill="hold" grpId="0" nodeType="afterEffect">
                                  <p:stCondLst>
                                    <p:cond delay="0"/>
                                  </p:stCondLst>
                                  <p:childTnLst>
                                    <p:set>
                                      <p:cBhvr>
                                        <p:cTn id="29" dur="1" fill="hold">
                                          <p:stCondLst>
                                            <p:cond delay="0"/>
                                          </p:stCondLst>
                                        </p:cTn>
                                        <p:tgtEl>
                                          <p:spTgt spid="26"/>
                                        </p:tgtEl>
                                        <p:attrNameLst>
                                          <p:attrName>style.visibility</p:attrName>
                                        </p:attrNameLst>
                                      </p:cBhvr>
                                      <p:to>
                                        <p:strVal val="visible"/>
                                      </p:to>
                                    </p:set>
                                    <p:animEffect transition="in" filter="fade">
                                      <p:cBhvr>
                                        <p:cTn id="30" dur="1000"/>
                                        <p:tgtEl>
                                          <p:spTgt spid="26"/>
                                        </p:tgtEl>
                                      </p:cBhvr>
                                    </p:animEffect>
                                  </p:childTnLst>
                                </p:cTn>
                              </p:par>
                            </p:childTnLst>
                          </p:cTn>
                        </p:par>
                        <p:par>
                          <p:cTn id="31" fill="hold">
                            <p:stCondLst>
                              <p:cond delay="3000"/>
                            </p:stCondLst>
                            <p:childTnLst>
                              <p:par>
                                <p:cTn id="32" presetID="49" presetClass="path" presetSubtype="0" repeatCount="indefinite" accel="50000" decel="50000" fill="hold" grpId="1" nodeType="afterEffect">
                                  <p:stCondLst>
                                    <p:cond delay="0"/>
                                  </p:stCondLst>
                                  <p:childTnLst>
                                    <p:animMotion origin="layout" path="M 0 0  L 0.25 0.33295  E" pathEditMode="relative" ptsTypes="">
                                      <p:cBhvr>
                                        <p:cTn id="33" dur="2000" fill="hold"/>
                                        <p:tgtEl>
                                          <p:spTgt spid="26"/>
                                        </p:tgtEl>
                                        <p:attrNameLst>
                                          <p:attrName>ppt_x</p:attrName>
                                          <p:attrName>ppt_y</p:attrName>
                                        </p:attrNameLst>
                                      </p:cBhvr>
                                    </p:animMotion>
                                  </p:childTnLst>
                                </p:cTn>
                              </p:par>
                            </p:childTnLst>
                          </p:cTn>
                        </p:par>
                      </p:childTnLst>
                    </p:cTn>
                  </p:par>
                  <p:par>
                    <p:cTn id="34" fill="hold">
                      <p:stCondLst>
                        <p:cond delay="indefinite"/>
                      </p:stCondLst>
                      <p:childTnLst>
                        <p:par>
                          <p:cTn id="35" fill="hold">
                            <p:stCondLst>
                              <p:cond delay="0"/>
                            </p:stCondLst>
                            <p:childTnLst>
                              <p:par>
                                <p:cTn id="36" presetID="22" presetClass="entr" presetSubtype="8" fill="hold" grpId="0" nodeType="click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left)">
                                      <p:cBhvr>
                                        <p:cTn id="38" dur="2000"/>
                                        <p:tgtEl>
                                          <p:spTgt spid="20"/>
                                        </p:tgtEl>
                                      </p:cBhvr>
                                    </p:animEffect>
                                  </p:childTnLst>
                                </p:cTn>
                              </p:par>
                              <p:par>
                                <p:cTn id="39" presetID="1" presetClass="entr" presetSubtype="0" fill="hold" grpId="0" nodeType="withEffect">
                                  <p:stCondLst>
                                    <p:cond delay="0"/>
                                  </p:stCondLst>
                                  <p:childTnLst>
                                    <p:set>
                                      <p:cBhvr>
                                        <p:cTn id="40" dur="1" fill="hold">
                                          <p:stCondLst>
                                            <p:cond delay="0"/>
                                          </p:stCondLst>
                                        </p:cTn>
                                        <p:tgtEl>
                                          <p:spTgt spid="31"/>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22" presetClass="entr" presetSubtype="4" fill="hold" grpId="0" nodeType="clickEffect">
                                  <p:stCondLst>
                                    <p:cond delay="0"/>
                                  </p:stCondLst>
                                  <p:childTnLst>
                                    <p:set>
                                      <p:cBhvr>
                                        <p:cTn id="44" dur="1" fill="hold">
                                          <p:stCondLst>
                                            <p:cond delay="0"/>
                                          </p:stCondLst>
                                        </p:cTn>
                                        <p:tgtEl>
                                          <p:spTgt spid="18"/>
                                        </p:tgtEl>
                                        <p:attrNameLst>
                                          <p:attrName>style.visibility</p:attrName>
                                        </p:attrNameLst>
                                      </p:cBhvr>
                                      <p:to>
                                        <p:strVal val="visible"/>
                                      </p:to>
                                    </p:set>
                                    <p:animEffect transition="in" filter="wipe(down)">
                                      <p:cBhvr>
                                        <p:cTn id="45" dur="2000"/>
                                        <p:tgtEl>
                                          <p:spTgt spid="18"/>
                                        </p:tgtEl>
                                      </p:cBhvr>
                                    </p:animEffect>
                                  </p:childTnLst>
                                </p:cTn>
                              </p:par>
                            </p:childTnLst>
                          </p:cTn>
                        </p:par>
                      </p:childTnLst>
                    </p:cTn>
                  </p:par>
                  <p:par>
                    <p:cTn id="46" fill="hold">
                      <p:stCondLst>
                        <p:cond delay="indefinite"/>
                      </p:stCondLst>
                      <p:childTnLst>
                        <p:par>
                          <p:cTn id="47" fill="hold">
                            <p:stCondLst>
                              <p:cond delay="0"/>
                            </p:stCondLst>
                            <p:childTnLst>
                              <p:par>
                                <p:cTn id="48" presetID="22" presetClass="entr" presetSubtype="1" fill="hold" grpId="0" nodeType="clickEffect">
                                  <p:stCondLst>
                                    <p:cond delay="0"/>
                                  </p:stCondLst>
                                  <p:childTnLst>
                                    <p:set>
                                      <p:cBhvr>
                                        <p:cTn id="49" dur="1" fill="hold">
                                          <p:stCondLst>
                                            <p:cond delay="0"/>
                                          </p:stCondLst>
                                        </p:cTn>
                                        <p:tgtEl>
                                          <p:spTgt spid="15"/>
                                        </p:tgtEl>
                                        <p:attrNameLst>
                                          <p:attrName>style.visibility</p:attrName>
                                        </p:attrNameLst>
                                      </p:cBhvr>
                                      <p:to>
                                        <p:strVal val="visible"/>
                                      </p:to>
                                    </p:set>
                                    <p:animEffect transition="in" filter="wipe(up)">
                                      <p:cBhvr>
                                        <p:cTn id="50" dur="2000"/>
                                        <p:tgtEl>
                                          <p:spTgt spid="15"/>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2" fill="hold" grpId="0" nodeType="clickEffect">
                                  <p:stCondLst>
                                    <p:cond delay="0"/>
                                  </p:stCondLst>
                                  <p:childTnLst>
                                    <p:set>
                                      <p:cBhvr>
                                        <p:cTn id="54" dur="1" fill="hold">
                                          <p:stCondLst>
                                            <p:cond delay="0"/>
                                          </p:stCondLst>
                                        </p:cTn>
                                        <p:tgtEl>
                                          <p:spTgt spid="14"/>
                                        </p:tgtEl>
                                        <p:attrNameLst>
                                          <p:attrName>style.visibility</p:attrName>
                                        </p:attrNameLst>
                                      </p:cBhvr>
                                      <p:to>
                                        <p:strVal val="visible"/>
                                      </p:to>
                                    </p:set>
                                    <p:animEffect transition="in" filter="wipe(right)">
                                      <p:cBhvr>
                                        <p:cTn id="55" dur="2000"/>
                                        <p:tgtEl>
                                          <p:spTgt spid="14"/>
                                        </p:tgtEl>
                                      </p:cBhvr>
                                    </p:animEffect>
                                  </p:childTnLst>
                                </p:cTn>
                              </p:par>
                              <p:par>
                                <p:cTn id="56" presetID="1" presetClass="entr" presetSubtype="0" fill="hold" grpId="0" nodeType="withEffect">
                                  <p:stCondLst>
                                    <p:cond delay="0"/>
                                  </p:stCondLst>
                                  <p:childTnLst>
                                    <p:set>
                                      <p:cBhvr>
                                        <p:cTn id="57" dur="1" fill="hold">
                                          <p:stCondLst>
                                            <p:cond delay="0"/>
                                          </p:stCondLst>
                                        </p:cTn>
                                        <p:tgtEl>
                                          <p:spTgt spid="34"/>
                                        </p:tgtEl>
                                        <p:attrNameLst>
                                          <p:attrName>style.visibility</p:attrName>
                                        </p:attrNameLst>
                                      </p:cBhvr>
                                      <p:to>
                                        <p:strVal val="visible"/>
                                      </p:to>
                                    </p:se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wipe(right)">
                                      <p:cBhvr>
                                        <p:cTn id="62" dur="2000"/>
                                        <p:tgtEl>
                                          <p:spTgt spid="16"/>
                                        </p:tgtEl>
                                      </p:cBhvr>
                                    </p:animEffect>
                                  </p:childTnLst>
                                </p:cTn>
                              </p:par>
                            </p:childTnLst>
                          </p:cTn>
                        </p:par>
                        <p:par>
                          <p:cTn id="63" fill="hold">
                            <p:stCondLst>
                              <p:cond delay="2000"/>
                            </p:stCondLst>
                            <p:childTnLst>
                              <p:par>
                                <p:cTn id="64" presetID="1" presetClass="entr" presetSubtype="0" fill="hold" grpId="0" nodeType="afterEffect">
                                  <p:stCondLst>
                                    <p:cond delay="0"/>
                                  </p:stCondLst>
                                  <p:childTnLst>
                                    <p:set>
                                      <p:cBhvr>
                                        <p:cTn id="65" dur="1" fill="hold">
                                          <p:stCondLst>
                                            <p:cond delay="0"/>
                                          </p:stCondLst>
                                        </p:cTn>
                                        <p:tgtEl>
                                          <p:spTgt spid="33"/>
                                        </p:tgtEl>
                                        <p:attrNameLst>
                                          <p:attrName>style.visibility</p:attrName>
                                        </p:attrNameLst>
                                      </p:cBhvr>
                                      <p:to>
                                        <p:strVal val="visible"/>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1" repeatCount="indefinite" fill="hold" grpId="0" nodeType="click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wipe(up)">
                                      <p:cBhvr>
                                        <p:cTn id="70" dur="1000"/>
                                        <p:tgtEl>
                                          <p:spTgt spid="21"/>
                                        </p:tgtEl>
                                      </p:cBhvr>
                                    </p:animEffect>
                                  </p:childTnLst>
                                </p:cTn>
                              </p:par>
                              <p:par>
                                <p:cTn id="71" presetID="22" presetClass="entr" presetSubtype="1" repeatCount="indefinite" fill="hold" grpId="0" nodeType="with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wipe(up)">
                                      <p:cBhvr>
                                        <p:cTn id="73" dur="1000"/>
                                        <p:tgtEl>
                                          <p:spTgt spid="19"/>
                                        </p:tgtEl>
                                      </p:cBhvr>
                                    </p:animEffect>
                                  </p:childTnLst>
                                </p:cTn>
                              </p:par>
                              <p:par>
                                <p:cTn id="74" presetID="22" presetClass="entr" presetSubtype="1" repeatCount="indefinite" fill="hold" grpId="0" nodeType="withEffect">
                                  <p:stCondLst>
                                    <p:cond delay="0"/>
                                  </p:stCondLst>
                                  <p:childTnLst>
                                    <p:set>
                                      <p:cBhvr>
                                        <p:cTn id="75" dur="1" fill="hold">
                                          <p:stCondLst>
                                            <p:cond delay="0"/>
                                          </p:stCondLst>
                                        </p:cTn>
                                        <p:tgtEl>
                                          <p:spTgt spid="24"/>
                                        </p:tgtEl>
                                        <p:attrNameLst>
                                          <p:attrName>style.visibility</p:attrName>
                                        </p:attrNameLst>
                                      </p:cBhvr>
                                      <p:to>
                                        <p:strVal val="visible"/>
                                      </p:to>
                                    </p:set>
                                    <p:animEffect transition="in" filter="wipe(up)">
                                      <p:cBhvr>
                                        <p:cTn id="76" dur="1000"/>
                                        <p:tgtEl>
                                          <p:spTgt spid="24"/>
                                        </p:tgtEl>
                                      </p:cBhvr>
                                    </p:animEffect>
                                  </p:childTnLst>
                                </p:cTn>
                              </p:par>
                              <p:par>
                                <p:cTn id="77" presetID="22" presetClass="entr" presetSubtype="1" repeatCount="indefinite" fill="hold" grpId="0" nodeType="withEffect">
                                  <p:stCondLst>
                                    <p:cond delay="0"/>
                                  </p:stCondLst>
                                  <p:childTnLst>
                                    <p:set>
                                      <p:cBhvr>
                                        <p:cTn id="78" dur="1" fill="hold">
                                          <p:stCondLst>
                                            <p:cond delay="0"/>
                                          </p:stCondLst>
                                        </p:cTn>
                                        <p:tgtEl>
                                          <p:spTgt spid="22"/>
                                        </p:tgtEl>
                                        <p:attrNameLst>
                                          <p:attrName>style.visibility</p:attrName>
                                        </p:attrNameLst>
                                      </p:cBhvr>
                                      <p:to>
                                        <p:strVal val="visible"/>
                                      </p:to>
                                    </p:set>
                                    <p:animEffect transition="in" filter="wipe(up)">
                                      <p:cBhvr>
                                        <p:cTn id="79" dur="1000"/>
                                        <p:tgtEl>
                                          <p:spTgt spid="22"/>
                                        </p:tgtEl>
                                      </p:cBhvr>
                                    </p:animEffect>
                                  </p:childTnLst>
                                </p:cTn>
                              </p:par>
                              <p:par>
                                <p:cTn id="80" presetID="22" presetClass="entr" presetSubtype="1" repeatCount="indefinite" fill="hold" grpId="0" nodeType="withEffect">
                                  <p:stCondLst>
                                    <p:cond delay="0"/>
                                  </p:stCondLst>
                                  <p:childTnLst>
                                    <p:set>
                                      <p:cBhvr>
                                        <p:cTn id="81" dur="1" fill="hold">
                                          <p:stCondLst>
                                            <p:cond delay="0"/>
                                          </p:stCondLst>
                                        </p:cTn>
                                        <p:tgtEl>
                                          <p:spTgt spid="25"/>
                                        </p:tgtEl>
                                        <p:attrNameLst>
                                          <p:attrName>style.visibility</p:attrName>
                                        </p:attrNameLst>
                                      </p:cBhvr>
                                      <p:to>
                                        <p:strVal val="visible"/>
                                      </p:to>
                                    </p:set>
                                    <p:animEffect transition="in" filter="wipe(up)">
                                      <p:cBhvr>
                                        <p:cTn id="82" dur="1000"/>
                                        <p:tgtEl>
                                          <p:spTgt spid="25"/>
                                        </p:tgtEl>
                                      </p:cBhvr>
                                    </p:animEffect>
                                  </p:childTnLst>
                                </p:cTn>
                              </p:par>
                              <p:par>
                                <p:cTn id="83" presetID="22" presetClass="entr" presetSubtype="1" repeatCount="indefinite" fill="hold" grpId="0" nodeType="withEffect">
                                  <p:stCondLst>
                                    <p:cond delay="0"/>
                                  </p:stCondLst>
                                  <p:childTnLst>
                                    <p:set>
                                      <p:cBhvr>
                                        <p:cTn id="84" dur="1" fill="hold">
                                          <p:stCondLst>
                                            <p:cond delay="0"/>
                                          </p:stCondLst>
                                        </p:cTn>
                                        <p:tgtEl>
                                          <p:spTgt spid="23"/>
                                        </p:tgtEl>
                                        <p:attrNameLst>
                                          <p:attrName>style.visibility</p:attrName>
                                        </p:attrNameLst>
                                      </p:cBhvr>
                                      <p:to>
                                        <p:strVal val="visible"/>
                                      </p:to>
                                    </p:set>
                                    <p:animEffect transition="in" filter="wipe(up)">
                                      <p:cBhvr>
                                        <p:cTn id="85" dur="1000"/>
                                        <p:tgtEl>
                                          <p:spTgt spid="23"/>
                                        </p:tgtEl>
                                      </p:cBhvr>
                                    </p:animEffect>
                                  </p:childTnLst>
                                </p:cTn>
                              </p:par>
                              <p:par>
                                <p:cTn id="86" presetID="1" presetClass="entr" presetSubtype="0" fill="hold" grpId="0" nodeType="withEffect">
                                  <p:stCondLst>
                                    <p:cond delay="0"/>
                                  </p:stCondLst>
                                  <p:childTnLst>
                                    <p:set>
                                      <p:cBhvr>
                                        <p:cTn id="87" dur="1" fill="hold">
                                          <p:stCondLst>
                                            <p:cond delay="0"/>
                                          </p:stCondLst>
                                        </p:cTn>
                                        <p:tgtEl>
                                          <p:spTgt spid="3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P spid="10" grpId="0"/>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p:bldP spid="26" grpId="1"/>
      <p:bldP spid="30" grpId="0"/>
      <p:bldP spid="31" grpId="0"/>
      <p:bldP spid="32" grpId="0"/>
      <p:bldP spid="33" grpId="0"/>
      <p:bldP spid="34" grpId="0"/>
    </p:bldLst>
  </p:timing>
</p:sld>
</file>

<file path=ppt/theme/theme1.xml><?xml version="1.0" encoding="utf-8"?>
<a:theme xmlns:a="http://schemas.openxmlformats.org/drawingml/2006/main" name="מבט לאחור">
  <a:themeElements>
    <a:clrScheme name="מבט לאחור">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מבט לאחור">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מבט לאחור">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Retrospect</Template>
  <TotalTime>373</TotalTime>
  <Words>486</Words>
  <Application>Microsoft Office PowerPoint</Application>
  <PresentationFormat>‫הצגה על המסך (4:3)</PresentationFormat>
  <Paragraphs>70</Paragraphs>
  <Slides>7</Slides>
  <Notes>0</Notes>
  <HiddenSlides>0</HiddenSlides>
  <MMClips>0</MMClips>
  <ScaleCrop>false</ScaleCrop>
  <HeadingPairs>
    <vt:vector size="6" baseType="variant">
      <vt:variant>
        <vt:lpstr>גופנים בשימוש</vt:lpstr>
      </vt:variant>
      <vt:variant>
        <vt:i4>5</vt:i4>
      </vt:variant>
      <vt:variant>
        <vt:lpstr>ערכת נושא</vt:lpstr>
      </vt:variant>
      <vt:variant>
        <vt:i4>1</vt:i4>
      </vt:variant>
      <vt:variant>
        <vt:lpstr>כותרות שקופיות</vt:lpstr>
      </vt:variant>
      <vt:variant>
        <vt:i4>7</vt:i4>
      </vt:variant>
    </vt:vector>
  </HeadingPairs>
  <TitlesOfParts>
    <vt:vector size="13" baseType="lpstr">
      <vt:lpstr>Arial</vt:lpstr>
      <vt:lpstr>Calibri</vt:lpstr>
      <vt:lpstr>Calibri Light</vt:lpstr>
      <vt:lpstr>Guttman Logo1</vt:lpstr>
      <vt:lpstr>Times New Roman</vt:lpstr>
      <vt:lpstr>מבט לאחור</vt:lpstr>
      <vt:lpstr>מצגת של PowerPoint‏</vt:lpstr>
      <vt:lpstr>אנטומיה </vt:lpstr>
      <vt:lpstr>אנטומיה </vt:lpstr>
      <vt:lpstr>מצגת של PowerPoint‏</vt:lpstr>
      <vt:lpstr>מערכות חיוניות בגופנו </vt:lpstr>
      <vt:lpstr>משולש החיים </vt:lpstr>
      <vt:lpstr>משולש החיים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מצגת של PowerPoint‏</dc:title>
  <dc:creator>user1</dc:creator>
  <cp:lastModifiedBy>user1</cp:lastModifiedBy>
  <cp:revision>22</cp:revision>
  <dcterms:created xsi:type="dcterms:W3CDTF">2021-04-18T10:04:11Z</dcterms:created>
  <dcterms:modified xsi:type="dcterms:W3CDTF">2021-05-16T09:15:23Z</dcterms:modified>
</cp:coreProperties>
</file>